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notesSlides/notesSlide1.xml" ContentType="application/vnd.openxmlformats-officedocument.presentationml.notesSl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3" r:id="rId2"/>
    <p:sldMasterId id="2147483679" r:id="rId3"/>
    <p:sldMasterId id="2147483693" r:id="rId4"/>
  </p:sldMasterIdLst>
  <p:notesMasterIdLst>
    <p:notesMasterId r:id="rId47"/>
  </p:notesMasterIdLst>
  <p:handoutMasterIdLst>
    <p:handoutMasterId r:id="rId48"/>
  </p:handoutMasterIdLst>
  <p:sldIdLst>
    <p:sldId id="333" r:id="rId5"/>
    <p:sldId id="332" r:id="rId6"/>
    <p:sldId id="272" r:id="rId7"/>
    <p:sldId id="336" r:id="rId8"/>
    <p:sldId id="337" r:id="rId9"/>
    <p:sldId id="338" r:id="rId10"/>
    <p:sldId id="339" r:id="rId11"/>
    <p:sldId id="340" r:id="rId12"/>
    <p:sldId id="341" r:id="rId13"/>
    <p:sldId id="342" r:id="rId14"/>
    <p:sldId id="343" r:id="rId15"/>
    <p:sldId id="344" r:id="rId16"/>
    <p:sldId id="345" r:id="rId17"/>
    <p:sldId id="346" r:id="rId18"/>
    <p:sldId id="347" r:id="rId19"/>
    <p:sldId id="348" r:id="rId20"/>
    <p:sldId id="349" r:id="rId21"/>
    <p:sldId id="350" r:id="rId22"/>
    <p:sldId id="351" r:id="rId23"/>
    <p:sldId id="353" r:id="rId24"/>
    <p:sldId id="354" r:id="rId25"/>
    <p:sldId id="356" r:id="rId26"/>
    <p:sldId id="357" r:id="rId27"/>
    <p:sldId id="358" r:id="rId28"/>
    <p:sldId id="360" r:id="rId29"/>
    <p:sldId id="389" r:id="rId30"/>
    <p:sldId id="388" r:id="rId31"/>
    <p:sldId id="383" r:id="rId32"/>
    <p:sldId id="387" r:id="rId33"/>
    <p:sldId id="384" r:id="rId34"/>
    <p:sldId id="385" r:id="rId35"/>
    <p:sldId id="386" r:id="rId36"/>
    <p:sldId id="359" r:id="rId37"/>
    <p:sldId id="361" r:id="rId38"/>
    <p:sldId id="313" r:id="rId39"/>
    <p:sldId id="363" r:id="rId40"/>
    <p:sldId id="365" r:id="rId41"/>
    <p:sldId id="371" r:id="rId42"/>
    <p:sldId id="317" r:id="rId43"/>
    <p:sldId id="381" r:id="rId44"/>
    <p:sldId id="382" r:id="rId45"/>
    <p:sldId id="258" r:id="rId46"/>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pos="3839" userDrawn="1">
          <p15:clr>
            <a:srgbClr val="A4A3A4"/>
          </p15:clr>
        </p15:guide>
        <p15:guide id="2" orient="horz" pos="2160" userDrawn="1">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6E25E649-3F16-4E02-A733-19D2CDBF48F0}">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5274" autoAdjust="0"/>
  </p:normalViewPr>
  <p:slideViewPr>
    <p:cSldViewPr>
      <p:cViewPr varScale="1">
        <p:scale>
          <a:sx n="59" d="100"/>
          <a:sy n="59" d="100"/>
        </p:scale>
        <p:origin x="-102" y="-432"/>
      </p:cViewPr>
      <p:guideLst>
        <p:guide orient="horz" pos="2160"/>
        <p:guide pos="3839"/>
      </p:guideLst>
    </p:cSldViewPr>
  </p:slideViewPr>
  <p:notesTextViewPr>
    <p:cViewPr>
      <p:scale>
        <a:sx n="1" d="1"/>
        <a:sy n="1" d="1"/>
      </p:scale>
      <p:origin x="0" y="0"/>
    </p:cViewPr>
  </p:notesTextViewPr>
  <p:notesViewPr>
    <p:cSldViewPr showGuides="1">
      <p:cViewPr varScale="1">
        <p:scale>
          <a:sx n="63" d="100"/>
          <a:sy n="63" d="100"/>
        </p:scale>
        <p:origin x="1986"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slideMaster" Target="slideMasters/slideMaster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slideMaster" Target="slideMasters/slideMaster1.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ableStyles" Target="tableStyles.xml"/><Relationship Id="rId4" Type="http://schemas.openxmlformats.org/officeDocument/2006/relationships/slideMaster" Target="slideMasters/slideMaster3.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handoutMaster" Target="handoutMasters/handoutMaster1.xml"/><Relationship Id="rId8" Type="http://schemas.openxmlformats.org/officeDocument/2006/relationships/slide" Target="slides/slide4.xml"/><Relationship Id="rId51"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image" Target="../media/image3.emf"/><Relationship Id="rId6" Type="http://schemas.openxmlformats.org/officeDocument/2006/relationships/image" Target="../media/image8.emf"/><Relationship Id="rId5" Type="http://schemas.openxmlformats.org/officeDocument/2006/relationships/image" Target="../media/image7.emf"/><Relationship Id="rId4"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24.png"/><Relationship Id="rId1" Type="http://schemas.openxmlformats.org/officeDocument/2006/relationships/image" Target="../media/image23.png"/><Relationship Id="rId6" Type="http://schemas.openxmlformats.org/officeDocument/2006/relationships/image" Target="../media/image28.png"/><Relationship Id="rId11" Type="http://schemas.openxmlformats.org/officeDocument/2006/relationships/image" Target="../media/image33.png"/><Relationship Id="rId5" Type="http://schemas.openxmlformats.org/officeDocument/2006/relationships/image" Target="../media/image27.png"/><Relationship Id="rId10" Type="http://schemas.openxmlformats.org/officeDocument/2006/relationships/image" Target="../media/image32.png"/><Relationship Id="rId4" Type="http://schemas.openxmlformats.org/officeDocument/2006/relationships/image" Target="../media/image26.png"/><Relationship Id="rId9" Type="http://schemas.openxmlformats.org/officeDocument/2006/relationships/image" Target="../media/image3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84AA43A-3F76-4A13-9CD6-36134EB429E3}" type="datetimeFigureOut">
              <a:rPr lang="en-US"/>
              <a:pPr/>
              <a:t>9/21/2013</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850423A-8BCE-448E-A97B-03A88B2B12C1}" type="slidenum">
              <a:rPr/>
              <a:pPr/>
              <a:t>‹#›</a:t>
            </a:fld>
            <a:endParaRPr/>
          </a:p>
        </p:txBody>
      </p:sp>
    </p:spTree>
    <p:extLst>
      <p:ext uri="{BB962C8B-B14F-4D97-AF65-F5344CB8AC3E}">
        <p14:creationId xmlns:p14="http://schemas.microsoft.com/office/powerpoint/2010/main" val="4051395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F674A4F-2B7A-4ECB-A400-260B2FFC03C1}" type="datetimeFigureOut">
              <a:rPr lang="en-US"/>
              <a:pPr/>
              <a:t>9/21/2013</a:t>
            </a:fld>
            <a:endParaRPr/>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1F2A70B-78F2-4DCF-B53B-C990D2FAFB8A}" type="slidenum">
              <a:rPr/>
              <a:pPr/>
              <a:t>‹#›</a:t>
            </a:fld>
            <a:endParaRPr/>
          </a:p>
        </p:txBody>
      </p:sp>
    </p:spTree>
    <p:extLst>
      <p:ext uri="{BB962C8B-B14F-4D97-AF65-F5344CB8AC3E}">
        <p14:creationId xmlns:p14="http://schemas.microsoft.com/office/powerpoint/2010/main" val="24115705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xfrm>
            <a:off x="1155424" y="685488"/>
            <a:ext cx="4547152" cy="3429000"/>
          </a:xfrm>
          <a:ln/>
        </p:spPr>
      </p:sp>
      <p:sp>
        <p:nvSpPr>
          <p:cNvPr id="3" name="Notes Placeholder 2"/>
          <p:cNvSpPr>
            <a:spLocks noGrp="1"/>
          </p:cNvSpPr>
          <p:nvPr>
            <p:ph type="body" idx="1"/>
          </p:nvPr>
        </p:nvSpPr>
        <p:spPr/>
        <p:txBody>
          <a:bodyPr>
            <a:normAutofit lnSpcReduction="10000"/>
          </a:bodyPr>
          <a:lstStyle/>
          <a:p>
            <a:pPr eaLnBrk="1" hangingPunct="1">
              <a:defRPr/>
            </a:pPr>
            <a:r>
              <a:rPr lang="en-IN" dirty="0" smtClean="0"/>
              <a:t>While each fraudster specializes in a different practice, those that participate in the various interactions in the fraudster underground share the following:</a:t>
            </a:r>
          </a:p>
          <a:p>
            <a:pPr eaLnBrk="1" hangingPunct="1">
              <a:defRPr/>
            </a:pPr>
            <a:endParaRPr lang="en-IN" dirty="0" smtClean="0"/>
          </a:p>
          <a:p>
            <a:pPr eaLnBrk="1" hangingPunct="1">
              <a:defRPr/>
            </a:pPr>
            <a:r>
              <a:rPr lang="en-IN" dirty="0" smtClean="0"/>
              <a:t>– Intent – Each fraudster has two main intentions—to make as much money as possible and avoid capture. These are the two characteristics that can be universally applied to every individual fraudster.</a:t>
            </a:r>
          </a:p>
          <a:p>
            <a:pPr eaLnBrk="1" hangingPunct="1">
              <a:defRPr/>
            </a:pPr>
            <a:endParaRPr lang="en-IN" dirty="0" smtClean="0"/>
          </a:p>
          <a:p>
            <a:pPr eaLnBrk="1" hangingPunct="1">
              <a:defRPr/>
            </a:pPr>
            <a:r>
              <a:rPr lang="en-IN" dirty="0" smtClean="0"/>
              <a:t>– Means – Both knowledge and tools can be characterized as the means that allow a criminal to commit acts of fraud. While the means used to commit fraud may differ by the individual fraudster, they all share this common characteristic. By allowing fraudsters to communicate, share best practices and trade tools, the underground serves as a conduit that fosters the continued growth of online fraud and provides a direct impact on the means each fraudster has at his disposal to launch an attack. The underground provides fraudsters with access to the knowledge and tools needed to commit fraud and the ability to purchase or trade services for whatever he is missing.</a:t>
            </a:r>
          </a:p>
          <a:p>
            <a:pPr eaLnBrk="1" hangingPunct="1">
              <a:defRPr/>
            </a:pPr>
            <a:endParaRPr lang="en-IN" dirty="0" smtClean="0"/>
          </a:p>
          <a:p>
            <a:pPr eaLnBrk="1" hangingPunct="1">
              <a:defRPr/>
            </a:pPr>
            <a:r>
              <a:rPr lang="en-IN" dirty="0" smtClean="0"/>
              <a:t>– Target – Every fraudster has a target. A target may be as narrow as a single financial institution or as wide as “U.S. merchants.” Even fraudsters who are not involved in actual </a:t>
            </a:r>
            <a:r>
              <a:rPr lang="en-IN" dirty="0" err="1" smtClean="0"/>
              <a:t>cashout</a:t>
            </a:r>
            <a:r>
              <a:rPr lang="en-IN" dirty="0" smtClean="0"/>
              <a:t> activities have certain targets. For example, a fraudster that sells “dumps” may sell credentials issued by U.S., Canadian and European financial institutions. Fraudsters that sell infrastructure, such as tools, tend to have the widest targets while fraudsters that deal with </a:t>
            </a:r>
            <a:r>
              <a:rPr lang="en-IN" dirty="0" err="1" smtClean="0"/>
              <a:t>cashout</a:t>
            </a:r>
            <a:r>
              <a:rPr lang="en-IN" dirty="0" smtClean="0"/>
              <a:t> operations tend to have the  narrowest.</a:t>
            </a:r>
            <a:endParaRPr lang="en-IN" dirty="0"/>
          </a:p>
        </p:txBody>
      </p:sp>
      <p:sp>
        <p:nvSpPr>
          <p:cNvPr id="26628" name="Slide Number Placeholder 3"/>
          <p:cNvSpPr>
            <a:spLocks noGrp="1"/>
          </p:cNvSpPr>
          <p:nvPr>
            <p:ph type="sldNum" sz="quarter" idx="5"/>
          </p:nvPr>
        </p:nvSpPr>
        <p:spPr>
          <a:noFill/>
        </p:spPr>
        <p:txBody>
          <a:bodyPr/>
          <a:lstStyle/>
          <a:p>
            <a:fld id="{8A4CAF1C-9F0C-469F-907C-2B1F204C649E}" type="slidenum">
              <a:rPr lang="en-US">
                <a:solidFill>
                  <a:prstClr val="black"/>
                </a:solidFill>
              </a:rPr>
              <a:pPr/>
              <a:t>6</a:t>
            </a:fld>
            <a:endParaRPr 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2" descr="bg"/>
          <p:cNvPicPr>
            <a:picLocks noChangeAspect="1" noChangeArrowheads="1"/>
          </p:cNvPicPr>
          <p:nvPr userDrawn="1"/>
        </p:nvPicPr>
        <p:blipFill>
          <a:blip r:embed="rId2" cstate="print"/>
          <a:srcRect/>
          <a:stretch>
            <a:fillRect/>
          </a:stretch>
        </p:blipFill>
        <p:spPr bwMode="auto">
          <a:xfrm>
            <a:off x="0" y="0"/>
            <a:ext cx="11985678" cy="6656388"/>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Footer Placeholder 4"/>
          <p:cNvSpPr>
            <a:spLocks noGrp="1"/>
          </p:cNvSpPr>
          <p:nvPr>
            <p:ph type="ftr" sz="quarter" idx="10"/>
          </p:nvPr>
        </p:nvSpPr>
        <p:spPr>
          <a:xfrm>
            <a:off x="3859795" y="6473826"/>
            <a:ext cx="8125883" cy="384175"/>
          </a:xfrm>
        </p:spPr>
        <p:txBody>
          <a:bodyPr/>
          <a:lstStyle>
            <a:lvl1pPr>
              <a:defRPr sz="1200" b="0">
                <a:latin typeface="+mj-lt"/>
              </a:defRPr>
            </a:lvl1pPr>
          </a:lstStyle>
          <a:p>
            <a:pPr>
              <a:defRPr/>
            </a:pPr>
            <a:r>
              <a:rPr lang="en-IN" smtClean="0"/>
              <a:t>    </a:t>
            </a:r>
            <a:endParaRPr lang="en-US"/>
          </a:p>
        </p:txBody>
      </p:sp>
      <p:sp>
        <p:nvSpPr>
          <p:cNvPr id="6" name="Slide Number Placeholder 5"/>
          <p:cNvSpPr>
            <a:spLocks noGrp="1"/>
          </p:cNvSpPr>
          <p:nvPr>
            <p:ph type="sldNum" sz="quarter" idx="11"/>
          </p:nvPr>
        </p:nvSpPr>
        <p:spPr/>
        <p:txBody>
          <a:bodyPr/>
          <a:lstStyle>
            <a:lvl1pPr>
              <a:defRPr sz="1200">
                <a:latin typeface="+mj-lt"/>
              </a:defRPr>
            </a:lvl1pPr>
          </a:lstStyle>
          <a:p>
            <a:pPr>
              <a:defRPr/>
            </a:pPr>
            <a:fld id="{4B9435AE-013A-4DCC-8F64-881132977031}"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r>
              <a:rPr lang="en-US" smtClean="0">
                <a:solidFill>
                  <a:srgbClr val="000000"/>
                </a:solidFill>
              </a:rPr>
              <a:t>9/11/2013</a:t>
            </a:r>
            <a:endParaRPr lang="en-US">
              <a:solidFill>
                <a:srgbClr val="000000"/>
              </a:solidFill>
            </a:endParaRPr>
          </a:p>
        </p:txBody>
      </p:sp>
      <p:sp>
        <p:nvSpPr>
          <p:cNvPr id="3" name="Rectangle 6"/>
          <p:cNvSpPr>
            <a:spLocks noGrp="1" noChangeArrowheads="1"/>
          </p:cNvSpPr>
          <p:nvPr>
            <p:ph type="ftr" sz="quarter" idx="11"/>
          </p:nvPr>
        </p:nvSpPr>
        <p:spPr>
          <a:ln/>
        </p:spPr>
        <p:txBody>
          <a:bodyPr/>
          <a:lstStyle>
            <a:lvl1pPr>
              <a:defRPr/>
            </a:lvl1pPr>
          </a:lstStyle>
          <a:p>
            <a:pPr>
              <a:defRPr/>
            </a:pPr>
            <a:r>
              <a:rPr lang="en-US" smtClean="0">
                <a:solidFill>
                  <a:srgbClr val="000000"/>
                </a:solidFill>
              </a:rPr>
              <a:t>    </a:t>
            </a:r>
            <a:endParaRPr lang="en-US">
              <a:solidFill>
                <a:srgbClr val="000000"/>
              </a:solidFill>
            </a:endParaRPr>
          </a:p>
        </p:txBody>
      </p:sp>
      <p:sp>
        <p:nvSpPr>
          <p:cNvPr id="4" name="Rectangle 7"/>
          <p:cNvSpPr>
            <a:spLocks noGrp="1" noChangeArrowheads="1"/>
          </p:cNvSpPr>
          <p:nvPr>
            <p:ph type="sldNum" sz="quarter" idx="12"/>
          </p:nvPr>
        </p:nvSpPr>
        <p:spPr>
          <a:ln/>
        </p:spPr>
        <p:txBody>
          <a:bodyPr/>
          <a:lstStyle>
            <a:lvl1pPr>
              <a:defRPr/>
            </a:lvl1pPr>
          </a:lstStyle>
          <a:p>
            <a:pPr>
              <a:defRPr/>
            </a:pPr>
            <a:fld id="{370D9853-A9E5-4A4D-851A-7AF8BB26B470}"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442" y="273050"/>
            <a:ext cx="4010039"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4765492" y="273051"/>
            <a:ext cx="681389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609442" y="1435101"/>
            <a:ext cx="401003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r>
              <a:rPr lang="en-US" smtClean="0">
                <a:solidFill>
                  <a:srgbClr val="000000"/>
                </a:solidFill>
              </a:rPr>
              <a:t>9/11/2013</a:t>
            </a:r>
            <a:endParaRPr 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r>
              <a:rPr lang="en-US" smtClean="0">
                <a:solidFill>
                  <a:srgbClr val="000000"/>
                </a:solidFill>
              </a:rPr>
              <a:t>    </a:t>
            </a:r>
            <a:endParaRPr 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47AE257D-A8C3-4A1E-82DA-9F58B5B79FDC}"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095" y="4800600"/>
            <a:ext cx="7313295"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2389095" y="612775"/>
            <a:ext cx="731329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IN" noProof="0" smtClean="0"/>
          </a:p>
        </p:txBody>
      </p:sp>
      <p:sp>
        <p:nvSpPr>
          <p:cNvPr id="4" name="Text Placeholder 3"/>
          <p:cNvSpPr>
            <a:spLocks noGrp="1"/>
          </p:cNvSpPr>
          <p:nvPr>
            <p:ph type="body" sz="half" idx="2"/>
          </p:nvPr>
        </p:nvSpPr>
        <p:spPr>
          <a:xfrm>
            <a:off x="2389095" y="5367338"/>
            <a:ext cx="731329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r>
              <a:rPr lang="en-US" smtClean="0">
                <a:solidFill>
                  <a:srgbClr val="000000"/>
                </a:solidFill>
              </a:rPr>
              <a:t>9/11/2013</a:t>
            </a:r>
            <a:endParaRPr 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r>
              <a:rPr lang="en-US" smtClean="0">
                <a:solidFill>
                  <a:srgbClr val="000000"/>
                </a:solidFill>
              </a:rPr>
              <a:t>    </a:t>
            </a:r>
            <a:endParaRPr 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73E4A51F-224E-4DAB-A79B-B14196BBA234}"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Rectangle 5"/>
          <p:cNvSpPr>
            <a:spLocks noGrp="1" noChangeArrowheads="1"/>
          </p:cNvSpPr>
          <p:nvPr>
            <p:ph type="dt" sz="half" idx="10"/>
          </p:nvPr>
        </p:nvSpPr>
        <p:spPr>
          <a:ln/>
        </p:spPr>
        <p:txBody>
          <a:bodyPr/>
          <a:lstStyle>
            <a:lvl1pPr>
              <a:defRPr/>
            </a:lvl1pPr>
          </a:lstStyle>
          <a:p>
            <a:pPr>
              <a:defRPr/>
            </a:pPr>
            <a:r>
              <a:rPr lang="en-US" smtClean="0">
                <a:solidFill>
                  <a:srgbClr val="000000"/>
                </a:solidFill>
              </a:rPr>
              <a:t>9/11/2013</a:t>
            </a:r>
            <a:endParaRPr 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r>
              <a:rPr lang="en-US" smtClean="0">
                <a:solidFill>
                  <a:srgbClr val="000000"/>
                </a:solidFill>
              </a:rPr>
              <a:t>    </a:t>
            </a:r>
            <a:endParaRPr 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A02236C4-3E89-4381-98C4-BD28C893780F}"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11505" y="0"/>
            <a:ext cx="2767879" cy="6248400"/>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507868" y="0"/>
            <a:ext cx="8100490" cy="6248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Rectangle 5"/>
          <p:cNvSpPr>
            <a:spLocks noGrp="1" noChangeArrowheads="1"/>
          </p:cNvSpPr>
          <p:nvPr>
            <p:ph type="dt" sz="half" idx="10"/>
          </p:nvPr>
        </p:nvSpPr>
        <p:spPr>
          <a:ln/>
        </p:spPr>
        <p:txBody>
          <a:bodyPr/>
          <a:lstStyle>
            <a:lvl1pPr>
              <a:defRPr/>
            </a:lvl1pPr>
          </a:lstStyle>
          <a:p>
            <a:pPr>
              <a:defRPr/>
            </a:pPr>
            <a:r>
              <a:rPr lang="en-US" smtClean="0">
                <a:solidFill>
                  <a:srgbClr val="000000"/>
                </a:solidFill>
              </a:rPr>
              <a:t>9/11/2013</a:t>
            </a:r>
            <a:endParaRPr 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r>
              <a:rPr lang="en-US" smtClean="0">
                <a:solidFill>
                  <a:srgbClr val="000000"/>
                </a:solidFill>
              </a:rPr>
              <a:t>    </a:t>
            </a:r>
            <a:endParaRPr 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A0D0BC62-F32A-4214-9E78-6E84AEECF306}"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09441" y="0"/>
            <a:ext cx="10969943" cy="762000"/>
          </a:xfrm>
        </p:spPr>
        <p:txBody>
          <a:bodyPr/>
          <a:lstStyle/>
          <a:p>
            <a:r>
              <a:rPr lang="en-US" smtClean="0"/>
              <a:t>Click to edit Master title style</a:t>
            </a:r>
            <a:endParaRPr lang="en-IN"/>
          </a:p>
        </p:txBody>
      </p:sp>
      <p:sp>
        <p:nvSpPr>
          <p:cNvPr id="3" name="Table Placeholder 2"/>
          <p:cNvSpPr>
            <a:spLocks noGrp="1"/>
          </p:cNvSpPr>
          <p:nvPr>
            <p:ph type="tbl" idx="1"/>
          </p:nvPr>
        </p:nvSpPr>
        <p:spPr>
          <a:xfrm>
            <a:off x="507867" y="914400"/>
            <a:ext cx="10969943" cy="5334000"/>
          </a:xfrm>
        </p:spPr>
        <p:txBody>
          <a:bodyPr/>
          <a:lstStyle/>
          <a:p>
            <a:pPr lvl="0"/>
            <a:endParaRPr lang="en-IN" noProof="0" smtClean="0"/>
          </a:p>
        </p:txBody>
      </p:sp>
      <p:sp>
        <p:nvSpPr>
          <p:cNvPr id="4" name="Rectangle 5"/>
          <p:cNvSpPr>
            <a:spLocks noGrp="1" noChangeArrowheads="1"/>
          </p:cNvSpPr>
          <p:nvPr>
            <p:ph type="dt" sz="half" idx="10"/>
          </p:nvPr>
        </p:nvSpPr>
        <p:spPr>
          <a:ln/>
        </p:spPr>
        <p:txBody>
          <a:bodyPr/>
          <a:lstStyle>
            <a:lvl1pPr>
              <a:defRPr/>
            </a:lvl1pPr>
          </a:lstStyle>
          <a:p>
            <a:pPr>
              <a:defRPr/>
            </a:pPr>
            <a:r>
              <a:rPr lang="en-US" smtClean="0">
                <a:solidFill>
                  <a:srgbClr val="000000"/>
                </a:solidFill>
              </a:rPr>
              <a:t>9/11/2013</a:t>
            </a:r>
            <a:endParaRPr 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r>
              <a:rPr lang="en-US" smtClean="0">
                <a:solidFill>
                  <a:srgbClr val="000000"/>
                </a:solidFill>
              </a:rPr>
              <a:t>    </a:t>
            </a:r>
            <a:endParaRPr 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CD2FE371-A67B-4458-85B8-5A4BCF20ED1A}"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507868" y="0"/>
            <a:ext cx="11071516" cy="6248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3" name="Rectangle 5"/>
          <p:cNvSpPr>
            <a:spLocks noGrp="1" noChangeArrowheads="1"/>
          </p:cNvSpPr>
          <p:nvPr>
            <p:ph type="dt" sz="half" idx="10"/>
          </p:nvPr>
        </p:nvSpPr>
        <p:spPr>
          <a:ln/>
        </p:spPr>
        <p:txBody>
          <a:bodyPr/>
          <a:lstStyle>
            <a:lvl1pPr>
              <a:defRPr/>
            </a:lvl1pPr>
          </a:lstStyle>
          <a:p>
            <a:pPr>
              <a:defRPr/>
            </a:pPr>
            <a:r>
              <a:rPr lang="en-US" smtClean="0">
                <a:solidFill>
                  <a:srgbClr val="000000"/>
                </a:solidFill>
              </a:rPr>
              <a:t>9/11/2013</a:t>
            </a:r>
            <a:endParaRPr lang="en-US">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r>
              <a:rPr lang="en-US" smtClean="0">
                <a:solidFill>
                  <a:srgbClr val="000000"/>
                </a:solidFill>
              </a:rPr>
              <a:t>    </a:t>
            </a:r>
            <a:endParaRPr lang="en-US">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pPr>
              <a:defRPr/>
            </a:pPr>
            <a:fld id="{8F9DB5A1-5D69-47AB-8032-061D84087B0A}"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162" y="2130426"/>
            <a:ext cx="10360501"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324" y="3886200"/>
            <a:ext cx="8532178"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5"/>
          <p:cNvSpPr>
            <a:spLocks noGrp="1" noChangeArrowheads="1"/>
          </p:cNvSpPr>
          <p:nvPr>
            <p:ph type="dt" sz="half" idx="10"/>
          </p:nvPr>
        </p:nvSpPr>
        <p:spPr>
          <a:ln/>
        </p:spPr>
        <p:txBody>
          <a:bodyPr/>
          <a:lstStyle>
            <a:lvl1pPr>
              <a:defRPr/>
            </a:lvl1pPr>
          </a:lstStyle>
          <a:p>
            <a:pPr>
              <a:defRPr/>
            </a:pPr>
            <a:r>
              <a:rPr lang="en-US" smtClean="0">
                <a:solidFill>
                  <a:srgbClr val="000000"/>
                </a:solidFill>
              </a:rPr>
              <a:t>9/11/2013</a:t>
            </a:r>
            <a:endParaRPr 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r>
              <a:rPr lang="en-US">
                <a:solidFill>
                  <a:srgbClr val="000000"/>
                </a:solidFill>
              </a:rPr>
              <a:t>				</a:t>
            </a:r>
          </a:p>
        </p:txBody>
      </p:sp>
      <p:sp>
        <p:nvSpPr>
          <p:cNvPr id="6" name="Rectangle 7"/>
          <p:cNvSpPr>
            <a:spLocks noGrp="1" noChangeArrowheads="1"/>
          </p:cNvSpPr>
          <p:nvPr>
            <p:ph type="sldNum" sz="quarter" idx="12"/>
          </p:nvPr>
        </p:nvSpPr>
        <p:spPr>
          <a:ln/>
        </p:spPr>
        <p:txBody>
          <a:bodyPr/>
          <a:lstStyle>
            <a:lvl1pPr>
              <a:defRPr/>
            </a:lvl1pPr>
          </a:lstStyle>
          <a:p>
            <a:pPr>
              <a:defRPr/>
            </a:pPr>
            <a:fld id="{718452D5-0A31-4AE4-8C99-8FA27E0E2DF7}"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r>
              <a:rPr lang="en-US" smtClean="0">
                <a:solidFill>
                  <a:srgbClr val="000000"/>
                </a:solidFill>
              </a:rPr>
              <a:t>9/11/2013</a:t>
            </a:r>
            <a:endParaRPr 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r>
              <a:rPr lang="en-US">
                <a:solidFill>
                  <a:srgbClr val="000000"/>
                </a:solidFill>
              </a:rPr>
              <a:t>				</a:t>
            </a:r>
          </a:p>
        </p:txBody>
      </p:sp>
      <p:sp>
        <p:nvSpPr>
          <p:cNvPr id="6" name="Rectangle 7"/>
          <p:cNvSpPr>
            <a:spLocks noGrp="1" noChangeArrowheads="1"/>
          </p:cNvSpPr>
          <p:nvPr>
            <p:ph type="sldNum" sz="quarter" idx="12"/>
          </p:nvPr>
        </p:nvSpPr>
        <p:spPr>
          <a:ln/>
        </p:spPr>
        <p:txBody>
          <a:bodyPr/>
          <a:lstStyle>
            <a:lvl1pPr>
              <a:defRPr/>
            </a:lvl1pPr>
          </a:lstStyle>
          <a:p>
            <a:pPr>
              <a:defRPr/>
            </a:pPr>
            <a:fld id="{5F3AC0C6-E3CF-45EF-89A7-22A20021213E}"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833" y="4406901"/>
            <a:ext cx="10360501"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2833" y="2906713"/>
            <a:ext cx="10360501"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r>
              <a:rPr lang="en-US" smtClean="0">
                <a:solidFill>
                  <a:srgbClr val="000000"/>
                </a:solidFill>
              </a:rPr>
              <a:t>9/11/2013</a:t>
            </a:r>
            <a:endParaRPr 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r>
              <a:rPr lang="en-US">
                <a:solidFill>
                  <a:srgbClr val="000000"/>
                </a:solidFill>
              </a:rPr>
              <a:t>				</a:t>
            </a:r>
          </a:p>
        </p:txBody>
      </p:sp>
      <p:sp>
        <p:nvSpPr>
          <p:cNvPr id="6" name="Rectangle 7"/>
          <p:cNvSpPr>
            <a:spLocks noGrp="1" noChangeArrowheads="1"/>
          </p:cNvSpPr>
          <p:nvPr>
            <p:ph type="sldNum" sz="quarter" idx="12"/>
          </p:nvPr>
        </p:nvSpPr>
        <p:spPr>
          <a:ln/>
        </p:spPr>
        <p:txBody>
          <a:bodyPr/>
          <a:lstStyle>
            <a:lvl1pPr>
              <a:defRPr/>
            </a:lvl1pPr>
          </a:lstStyle>
          <a:p>
            <a:pPr>
              <a:defRPr/>
            </a:pPr>
            <a:fld id="{50C279CE-F7E5-44B3-9030-03767CE3A0D5}"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2" descr="bg"/>
          <p:cNvPicPr>
            <a:picLocks noChangeAspect="1" noChangeArrowheads="1"/>
          </p:cNvPicPr>
          <p:nvPr userDrawn="1"/>
        </p:nvPicPr>
        <p:blipFill>
          <a:blip r:embed="rId2" cstate="print"/>
          <a:srcRect/>
          <a:stretch>
            <a:fillRect/>
          </a:stretch>
        </p:blipFill>
        <p:spPr bwMode="auto">
          <a:xfrm>
            <a:off x="0" y="0"/>
            <a:ext cx="11985678" cy="6656388"/>
          </a:xfrm>
          <a:prstGeom prst="rect">
            <a:avLst/>
          </a:prstGeom>
          <a:noFill/>
          <a:ln w="9525">
            <a:noFill/>
            <a:miter lim="800000"/>
            <a:headEnd/>
            <a:tailEnd/>
          </a:ln>
        </p:spPr>
      </p:pic>
      <p:sp>
        <p:nvSpPr>
          <p:cNvPr id="3" name="Footer Placeholder 2"/>
          <p:cNvSpPr>
            <a:spLocks noGrp="1"/>
          </p:cNvSpPr>
          <p:nvPr>
            <p:ph type="ftr" sz="quarter" idx="10"/>
          </p:nvPr>
        </p:nvSpPr>
        <p:spPr/>
        <p:txBody>
          <a:bodyPr/>
          <a:lstStyle>
            <a:lvl1pPr>
              <a:defRPr/>
            </a:lvl1pPr>
          </a:lstStyle>
          <a:p>
            <a:pPr>
              <a:defRPr/>
            </a:pPr>
            <a:r>
              <a:rPr lang="en-IN" smtClean="0"/>
              <a:t>    </a:t>
            </a:r>
            <a:endParaRPr lang="en-US"/>
          </a:p>
        </p:txBody>
      </p:sp>
      <p:sp>
        <p:nvSpPr>
          <p:cNvPr id="4" name="Slide Number Placeholder 3"/>
          <p:cNvSpPr>
            <a:spLocks noGrp="1"/>
          </p:cNvSpPr>
          <p:nvPr>
            <p:ph type="sldNum" sz="quarter" idx="11"/>
          </p:nvPr>
        </p:nvSpPr>
        <p:spPr/>
        <p:txBody>
          <a:bodyPr/>
          <a:lstStyle>
            <a:lvl1pPr>
              <a:defRPr sz="1200">
                <a:latin typeface="+mj-lt"/>
              </a:defRPr>
            </a:lvl1pPr>
          </a:lstStyle>
          <a:p>
            <a:pPr>
              <a:defRPr/>
            </a:pPr>
            <a:fld id="{7E6FB65E-DB83-4D90-8C17-6F6C162A3031}" type="slidenum">
              <a:rPr lang="en-US"/>
              <a:pPr>
                <a:defRPr/>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441" y="1600201"/>
            <a:ext cx="538339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5986" y="1600201"/>
            <a:ext cx="538339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r>
              <a:rPr lang="en-US" smtClean="0">
                <a:solidFill>
                  <a:srgbClr val="000000"/>
                </a:solidFill>
              </a:rPr>
              <a:t>9/11/2013</a:t>
            </a:r>
            <a:endParaRPr 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r>
              <a:rPr lang="en-US">
                <a:solidFill>
                  <a:srgbClr val="000000"/>
                </a:solidFill>
              </a:rPr>
              <a:t>				</a:t>
            </a:r>
          </a:p>
        </p:txBody>
      </p:sp>
      <p:sp>
        <p:nvSpPr>
          <p:cNvPr id="7" name="Rectangle 7"/>
          <p:cNvSpPr>
            <a:spLocks noGrp="1" noChangeArrowheads="1"/>
          </p:cNvSpPr>
          <p:nvPr>
            <p:ph type="sldNum" sz="quarter" idx="12"/>
          </p:nvPr>
        </p:nvSpPr>
        <p:spPr>
          <a:ln/>
        </p:spPr>
        <p:txBody>
          <a:bodyPr/>
          <a:lstStyle>
            <a:lvl1pPr>
              <a:defRPr/>
            </a:lvl1pPr>
          </a:lstStyle>
          <a:p>
            <a:pPr>
              <a:defRPr/>
            </a:pPr>
            <a:fld id="{BFF7F1FD-11F4-4724-8B28-F4AF787CE939}"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441" y="274638"/>
            <a:ext cx="10969943"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441" y="1535113"/>
            <a:ext cx="538551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441" y="2174875"/>
            <a:ext cx="538551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1754" y="1535113"/>
            <a:ext cx="538763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1754" y="2174875"/>
            <a:ext cx="538763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r>
              <a:rPr lang="en-US" smtClean="0">
                <a:solidFill>
                  <a:srgbClr val="000000"/>
                </a:solidFill>
              </a:rPr>
              <a:t>9/11/2013</a:t>
            </a:r>
            <a:endParaRPr lang="en-US">
              <a:solidFill>
                <a:srgbClr val="000000"/>
              </a:solidFill>
            </a:endParaRPr>
          </a:p>
        </p:txBody>
      </p:sp>
      <p:sp>
        <p:nvSpPr>
          <p:cNvPr id="8" name="Rectangle 6"/>
          <p:cNvSpPr>
            <a:spLocks noGrp="1" noChangeArrowheads="1"/>
          </p:cNvSpPr>
          <p:nvPr>
            <p:ph type="ftr" sz="quarter" idx="11"/>
          </p:nvPr>
        </p:nvSpPr>
        <p:spPr>
          <a:ln/>
        </p:spPr>
        <p:txBody>
          <a:bodyPr/>
          <a:lstStyle>
            <a:lvl1pPr>
              <a:defRPr/>
            </a:lvl1pPr>
          </a:lstStyle>
          <a:p>
            <a:pPr>
              <a:defRPr/>
            </a:pPr>
            <a:r>
              <a:rPr lang="en-US">
                <a:solidFill>
                  <a:srgbClr val="000000"/>
                </a:solidFill>
              </a:rPr>
              <a:t>				</a:t>
            </a:r>
          </a:p>
        </p:txBody>
      </p:sp>
      <p:sp>
        <p:nvSpPr>
          <p:cNvPr id="9" name="Rectangle 7"/>
          <p:cNvSpPr>
            <a:spLocks noGrp="1" noChangeArrowheads="1"/>
          </p:cNvSpPr>
          <p:nvPr>
            <p:ph type="sldNum" sz="quarter" idx="12"/>
          </p:nvPr>
        </p:nvSpPr>
        <p:spPr>
          <a:ln/>
        </p:spPr>
        <p:txBody>
          <a:bodyPr/>
          <a:lstStyle>
            <a:lvl1pPr>
              <a:defRPr/>
            </a:lvl1pPr>
          </a:lstStyle>
          <a:p>
            <a:pPr>
              <a:defRPr/>
            </a:pPr>
            <a:fld id="{224C4FF7-9E84-4915-8EAD-A4B617E6FD2C}"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r>
              <a:rPr lang="en-US" smtClean="0">
                <a:solidFill>
                  <a:srgbClr val="000000"/>
                </a:solidFill>
              </a:rPr>
              <a:t>9/11/2013</a:t>
            </a:r>
            <a:endParaRPr lang="en-US">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r>
              <a:rPr lang="en-US">
                <a:solidFill>
                  <a:srgbClr val="000000"/>
                </a:solidFill>
              </a:rPr>
              <a:t>				</a:t>
            </a:r>
          </a:p>
        </p:txBody>
      </p:sp>
      <p:sp>
        <p:nvSpPr>
          <p:cNvPr id="5" name="Rectangle 7"/>
          <p:cNvSpPr>
            <a:spLocks noGrp="1" noChangeArrowheads="1"/>
          </p:cNvSpPr>
          <p:nvPr>
            <p:ph type="sldNum" sz="quarter" idx="12"/>
          </p:nvPr>
        </p:nvSpPr>
        <p:spPr>
          <a:ln/>
        </p:spPr>
        <p:txBody>
          <a:bodyPr/>
          <a:lstStyle>
            <a:lvl1pPr>
              <a:defRPr/>
            </a:lvl1pPr>
          </a:lstStyle>
          <a:p>
            <a:pPr>
              <a:defRPr/>
            </a:pPr>
            <a:fld id="{C66886D5-512A-41E6-9FFD-81A08191BC46}"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r>
              <a:rPr lang="en-US" smtClean="0">
                <a:solidFill>
                  <a:srgbClr val="000000"/>
                </a:solidFill>
              </a:rPr>
              <a:t>9/11/2013</a:t>
            </a:r>
            <a:endParaRPr lang="en-US">
              <a:solidFill>
                <a:srgbClr val="000000"/>
              </a:solidFill>
            </a:endParaRPr>
          </a:p>
        </p:txBody>
      </p:sp>
      <p:sp>
        <p:nvSpPr>
          <p:cNvPr id="3" name="Rectangle 6"/>
          <p:cNvSpPr>
            <a:spLocks noGrp="1" noChangeArrowheads="1"/>
          </p:cNvSpPr>
          <p:nvPr>
            <p:ph type="ftr" sz="quarter" idx="11"/>
          </p:nvPr>
        </p:nvSpPr>
        <p:spPr>
          <a:ln/>
        </p:spPr>
        <p:txBody>
          <a:bodyPr/>
          <a:lstStyle>
            <a:lvl1pPr>
              <a:defRPr/>
            </a:lvl1pPr>
          </a:lstStyle>
          <a:p>
            <a:pPr>
              <a:defRPr/>
            </a:pPr>
            <a:r>
              <a:rPr lang="en-US">
                <a:solidFill>
                  <a:srgbClr val="000000"/>
                </a:solidFill>
              </a:rPr>
              <a:t>				</a:t>
            </a:r>
          </a:p>
        </p:txBody>
      </p:sp>
      <p:sp>
        <p:nvSpPr>
          <p:cNvPr id="4" name="Rectangle 7"/>
          <p:cNvSpPr>
            <a:spLocks noGrp="1" noChangeArrowheads="1"/>
          </p:cNvSpPr>
          <p:nvPr>
            <p:ph type="sldNum" sz="quarter" idx="12"/>
          </p:nvPr>
        </p:nvSpPr>
        <p:spPr>
          <a:ln/>
        </p:spPr>
        <p:txBody>
          <a:bodyPr/>
          <a:lstStyle>
            <a:lvl1pPr>
              <a:defRPr/>
            </a:lvl1pPr>
          </a:lstStyle>
          <a:p>
            <a:pPr>
              <a:defRPr/>
            </a:pPr>
            <a:fld id="{2AD1FA76-FDA9-48FE-B403-925708AEDB15}"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442" y="273050"/>
            <a:ext cx="4010039"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5492" y="273051"/>
            <a:ext cx="681389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442" y="1435101"/>
            <a:ext cx="401003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r>
              <a:rPr lang="en-US" smtClean="0">
                <a:solidFill>
                  <a:srgbClr val="000000"/>
                </a:solidFill>
              </a:rPr>
              <a:t>9/11/2013</a:t>
            </a:r>
            <a:endParaRPr 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r>
              <a:rPr lang="en-US">
                <a:solidFill>
                  <a:srgbClr val="000000"/>
                </a:solidFill>
              </a:rPr>
              <a:t>				</a:t>
            </a:r>
          </a:p>
        </p:txBody>
      </p:sp>
      <p:sp>
        <p:nvSpPr>
          <p:cNvPr id="7" name="Rectangle 7"/>
          <p:cNvSpPr>
            <a:spLocks noGrp="1" noChangeArrowheads="1"/>
          </p:cNvSpPr>
          <p:nvPr>
            <p:ph type="sldNum" sz="quarter" idx="12"/>
          </p:nvPr>
        </p:nvSpPr>
        <p:spPr>
          <a:ln/>
        </p:spPr>
        <p:txBody>
          <a:bodyPr/>
          <a:lstStyle>
            <a:lvl1pPr>
              <a:defRPr/>
            </a:lvl1pPr>
          </a:lstStyle>
          <a:p>
            <a:pPr>
              <a:defRPr/>
            </a:pPr>
            <a:fld id="{BFBBC9A0-25D1-4ED9-A032-2D8291372061}"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095" y="4800600"/>
            <a:ext cx="7313295"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095" y="612775"/>
            <a:ext cx="731329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095" y="5367338"/>
            <a:ext cx="731329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r>
              <a:rPr lang="en-US" smtClean="0">
                <a:solidFill>
                  <a:srgbClr val="000000"/>
                </a:solidFill>
              </a:rPr>
              <a:t>9/11/2013</a:t>
            </a:r>
            <a:endParaRPr 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r>
              <a:rPr lang="en-US">
                <a:solidFill>
                  <a:srgbClr val="000000"/>
                </a:solidFill>
              </a:rPr>
              <a:t>				</a:t>
            </a:r>
          </a:p>
        </p:txBody>
      </p:sp>
      <p:sp>
        <p:nvSpPr>
          <p:cNvPr id="7" name="Rectangle 7"/>
          <p:cNvSpPr>
            <a:spLocks noGrp="1" noChangeArrowheads="1"/>
          </p:cNvSpPr>
          <p:nvPr>
            <p:ph type="sldNum" sz="quarter" idx="12"/>
          </p:nvPr>
        </p:nvSpPr>
        <p:spPr>
          <a:ln/>
        </p:spPr>
        <p:txBody>
          <a:bodyPr/>
          <a:lstStyle>
            <a:lvl1pPr>
              <a:defRPr/>
            </a:lvl1pPr>
          </a:lstStyle>
          <a:p>
            <a:pPr>
              <a:defRPr/>
            </a:pPr>
            <a:fld id="{6AB0727C-234D-4B31-A2EA-C676C2F96788}"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r>
              <a:rPr lang="en-US" smtClean="0">
                <a:solidFill>
                  <a:srgbClr val="000000"/>
                </a:solidFill>
              </a:rPr>
              <a:t>9/11/2013</a:t>
            </a:r>
            <a:endParaRPr 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r>
              <a:rPr lang="en-US">
                <a:solidFill>
                  <a:srgbClr val="000000"/>
                </a:solidFill>
              </a:rPr>
              <a:t>				</a:t>
            </a:r>
          </a:p>
        </p:txBody>
      </p:sp>
      <p:sp>
        <p:nvSpPr>
          <p:cNvPr id="6" name="Rectangle 7"/>
          <p:cNvSpPr>
            <a:spLocks noGrp="1" noChangeArrowheads="1"/>
          </p:cNvSpPr>
          <p:nvPr>
            <p:ph type="sldNum" sz="quarter" idx="12"/>
          </p:nvPr>
        </p:nvSpPr>
        <p:spPr>
          <a:ln/>
        </p:spPr>
        <p:txBody>
          <a:bodyPr/>
          <a:lstStyle>
            <a:lvl1pPr>
              <a:defRPr/>
            </a:lvl1pPr>
          </a:lstStyle>
          <a:p>
            <a:pPr>
              <a:defRPr/>
            </a:pPr>
            <a:fld id="{2B578F1E-416E-4832-AD2C-298975C63C19}"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762001"/>
            <a:ext cx="2742486" cy="5364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441" y="762001"/>
            <a:ext cx="8024310" cy="5364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r>
              <a:rPr lang="en-US" smtClean="0">
                <a:solidFill>
                  <a:srgbClr val="000000"/>
                </a:solidFill>
              </a:rPr>
              <a:t>9/11/2013</a:t>
            </a:r>
            <a:endParaRPr 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r>
              <a:rPr lang="en-US">
                <a:solidFill>
                  <a:srgbClr val="000000"/>
                </a:solidFill>
              </a:rPr>
              <a:t>				</a:t>
            </a:r>
          </a:p>
        </p:txBody>
      </p:sp>
      <p:sp>
        <p:nvSpPr>
          <p:cNvPr id="6" name="Rectangle 7"/>
          <p:cNvSpPr>
            <a:spLocks noGrp="1" noChangeArrowheads="1"/>
          </p:cNvSpPr>
          <p:nvPr>
            <p:ph type="sldNum" sz="quarter" idx="12"/>
          </p:nvPr>
        </p:nvSpPr>
        <p:spPr>
          <a:ln/>
        </p:spPr>
        <p:txBody>
          <a:bodyPr/>
          <a:lstStyle>
            <a:lvl1pPr>
              <a:defRPr/>
            </a:lvl1pPr>
          </a:lstStyle>
          <a:p>
            <a:pPr>
              <a:defRPr/>
            </a:pPr>
            <a:fld id="{BF46F6F7-B846-47C1-BBFA-0CB9DD235F97}"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09441" y="762000"/>
            <a:ext cx="10969943" cy="8382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609441" y="1600200"/>
            <a:ext cx="5383398"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6195986" y="1600200"/>
            <a:ext cx="5383398"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609441" y="3938589"/>
            <a:ext cx="5383398"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6195986" y="3938589"/>
            <a:ext cx="5383398"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r>
              <a:rPr lang="en-US" smtClean="0">
                <a:solidFill>
                  <a:srgbClr val="000000"/>
                </a:solidFill>
              </a:rPr>
              <a:t>9/11/2013</a:t>
            </a:r>
            <a:endParaRPr lang="en-US">
              <a:solidFill>
                <a:srgbClr val="000000"/>
              </a:solidFill>
            </a:endParaRPr>
          </a:p>
        </p:txBody>
      </p:sp>
      <p:sp>
        <p:nvSpPr>
          <p:cNvPr id="8" name="Rectangle 6"/>
          <p:cNvSpPr>
            <a:spLocks noGrp="1" noChangeArrowheads="1"/>
          </p:cNvSpPr>
          <p:nvPr>
            <p:ph type="ftr" sz="quarter" idx="11"/>
          </p:nvPr>
        </p:nvSpPr>
        <p:spPr>
          <a:ln/>
        </p:spPr>
        <p:txBody>
          <a:bodyPr/>
          <a:lstStyle>
            <a:lvl1pPr>
              <a:defRPr/>
            </a:lvl1pPr>
          </a:lstStyle>
          <a:p>
            <a:pPr>
              <a:defRPr/>
            </a:pPr>
            <a:r>
              <a:rPr lang="en-US">
                <a:solidFill>
                  <a:srgbClr val="000000"/>
                </a:solidFill>
              </a:rPr>
              <a:t>				</a:t>
            </a:r>
          </a:p>
        </p:txBody>
      </p:sp>
      <p:sp>
        <p:nvSpPr>
          <p:cNvPr id="9" name="Rectangle 7"/>
          <p:cNvSpPr>
            <a:spLocks noGrp="1" noChangeArrowheads="1"/>
          </p:cNvSpPr>
          <p:nvPr>
            <p:ph type="sldNum" sz="quarter" idx="12"/>
          </p:nvPr>
        </p:nvSpPr>
        <p:spPr>
          <a:ln/>
        </p:spPr>
        <p:txBody>
          <a:bodyPr/>
          <a:lstStyle>
            <a:lvl1pPr>
              <a:defRPr/>
            </a:lvl1pPr>
          </a:lstStyle>
          <a:p>
            <a:pPr>
              <a:defRPr/>
            </a:pPr>
            <a:fld id="{270E5D2F-5E83-42BC-BC76-3DD69EE2F1F7}"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09441" y="762001"/>
            <a:ext cx="10969943" cy="5364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5"/>
          <p:cNvSpPr>
            <a:spLocks noGrp="1" noChangeArrowheads="1"/>
          </p:cNvSpPr>
          <p:nvPr>
            <p:ph type="dt" sz="half" idx="10"/>
          </p:nvPr>
        </p:nvSpPr>
        <p:spPr>
          <a:ln/>
        </p:spPr>
        <p:txBody>
          <a:bodyPr/>
          <a:lstStyle>
            <a:lvl1pPr>
              <a:defRPr/>
            </a:lvl1pPr>
          </a:lstStyle>
          <a:p>
            <a:pPr>
              <a:defRPr/>
            </a:pPr>
            <a:r>
              <a:rPr lang="en-US" smtClean="0">
                <a:solidFill>
                  <a:srgbClr val="000000"/>
                </a:solidFill>
              </a:rPr>
              <a:t>9/11/2013</a:t>
            </a:r>
            <a:endParaRPr lang="en-US">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r>
              <a:rPr lang="en-US">
                <a:solidFill>
                  <a:srgbClr val="000000"/>
                </a:solidFill>
              </a:rPr>
              <a:t>				</a:t>
            </a:r>
          </a:p>
        </p:txBody>
      </p:sp>
      <p:sp>
        <p:nvSpPr>
          <p:cNvPr id="5" name="Rectangle 7"/>
          <p:cNvSpPr>
            <a:spLocks noGrp="1" noChangeArrowheads="1"/>
          </p:cNvSpPr>
          <p:nvPr>
            <p:ph type="sldNum" sz="quarter" idx="12"/>
          </p:nvPr>
        </p:nvSpPr>
        <p:spPr>
          <a:ln/>
        </p:spPr>
        <p:txBody>
          <a:bodyPr/>
          <a:lstStyle>
            <a:lvl1pPr>
              <a:defRPr/>
            </a:lvl1pPr>
          </a:lstStyle>
          <a:p>
            <a:pPr>
              <a:defRPr/>
            </a:pPr>
            <a:fld id="{F10E197C-D6A1-4971-9A5A-7AB28A39A3FC}"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522413" y="1905000"/>
            <a:ext cx="9144000" cy="2667000"/>
          </a:xfrm>
        </p:spPr>
        <p:txBody>
          <a:bodyPr anchor="b">
            <a:noAutofit/>
          </a:bodyPr>
          <a:lstStyle>
            <a:lvl1pPr algn="l">
              <a:defRPr sz="4400" b="0" cap="none" baseline="0"/>
            </a:lvl1pPr>
          </a:lstStyle>
          <a:p>
            <a:r>
              <a:rPr lang="en-US" smtClean="0"/>
              <a:t>Click to edit Master title style</a:t>
            </a:r>
            <a:endParaRPr/>
          </a:p>
        </p:txBody>
      </p:sp>
      <p:sp>
        <p:nvSpPr>
          <p:cNvPr id="3" name="Text Placeholder 2"/>
          <p:cNvSpPr>
            <a:spLocks noGrp="1"/>
          </p:cNvSpPr>
          <p:nvPr>
            <p:ph type="body" idx="1"/>
          </p:nvPr>
        </p:nvSpPr>
        <p:spPr>
          <a:xfrm>
            <a:off x="1522413" y="5102525"/>
            <a:ext cx="9143999" cy="1069675"/>
          </a:xfrm>
        </p:spPr>
        <p:txBody>
          <a:bodyPr anchor="t">
            <a:normAutofit/>
          </a:bodyPr>
          <a:lstStyle>
            <a:lvl1pPr marL="0" indent="0">
              <a:spcBef>
                <a:spcPts val="0"/>
              </a:spcBef>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8075612" y="6400801"/>
            <a:ext cx="1243859" cy="276226"/>
          </a:xfrm>
          <a:prstGeom prst="rect">
            <a:avLst/>
          </a:prstGeom>
        </p:spPr>
        <p:txBody>
          <a:bodyPr/>
          <a:lstStyle/>
          <a:p>
            <a:r>
              <a:rPr lang="en-US" smtClean="0"/>
              <a:t>9/11/2013</a:t>
            </a:r>
            <a:endParaRPr/>
          </a:p>
        </p:txBody>
      </p:sp>
      <p:sp>
        <p:nvSpPr>
          <p:cNvPr id="5" name="Footer Placeholder 4"/>
          <p:cNvSpPr>
            <a:spLocks noGrp="1"/>
          </p:cNvSpPr>
          <p:nvPr>
            <p:ph type="ftr" sz="quarter" idx="11"/>
          </p:nvPr>
        </p:nvSpPr>
        <p:spPr/>
        <p:txBody>
          <a:bodyPr/>
          <a:lstStyle/>
          <a:p>
            <a:r>
              <a:rPr lang="en-IN" smtClean="0"/>
              <a:t>    </a:t>
            </a:r>
            <a:endParaRPr/>
          </a:p>
        </p:txBody>
      </p:sp>
      <p:sp>
        <p:nvSpPr>
          <p:cNvPr id="6" name="Slide Number Placeholder 5"/>
          <p:cNvSpPr>
            <a:spLocks noGrp="1"/>
          </p:cNvSpPr>
          <p:nvPr>
            <p:ph type="sldNum" sz="quarter" idx="12"/>
          </p:nvPr>
        </p:nvSpPr>
        <p:spPr/>
        <p:txBody>
          <a:bodyPr/>
          <a:lstStyle/>
          <a:p>
            <a:fld id="{25BA54BD-C84D-46CE-8B72-31BFB26ABA43}" type="slidenum">
              <a:rPr/>
              <a:pPr/>
              <a:t>‹#›</a:t>
            </a:fld>
            <a:endParaRPr/>
          </a:p>
        </p:txBody>
      </p:sp>
    </p:spTree>
    <p:extLst>
      <p:ext uri="{BB962C8B-B14F-4D97-AF65-F5344CB8AC3E}">
        <p14:creationId xmlns:p14="http://schemas.microsoft.com/office/powerpoint/2010/main" val="4058797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441" y="762000"/>
            <a:ext cx="10969943" cy="8382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09441" y="1600201"/>
            <a:ext cx="5383398"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5986" y="1600201"/>
            <a:ext cx="5383398"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r>
              <a:rPr lang="en-US" smtClean="0">
                <a:solidFill>
                  <a:srgbClr val="000000"/>
                </a:solidFill>
              </a:rPr>
              <a:t>9/11/2013</a:t>
            </a:r>
            <a:endParaRPr 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r>
              <a:rPr lang="en-US">
                <a:solidFill>
                  <a:srgbClr val="000000"/>
                </a:solidFill>
              </a:rPr>
              <a:t>				</a:t>
            </a:r>
          </a:p>
        </p:txBody>
      </p:sp>
      <p:sp>
        <p:nvSpPr>
          <p:cNvPr id="7" name="Rectangle 7"/>
          <p:cNvSpPr>
            <a:spLocks noGrp="1" noChangeArrowheads="1"/>
          </p:cNvSpPr>
          <p:nvPr>
            <p:ph type="sldNum" sz="quarter" idx="12"/>
          </p:nvPr>
        </p:nvSpPr>
        <p:spPr>
          <a:ln/>
        </p:spPr>
        <p:txBody>
          <a:bodyPr/>
          <a:lstStyle>
            <a:lvl1pPr>
              <a:defRPr/>
            </a:lvl1pPr>
          </a:lstStyle>
          <a:p>
            <a:pPr>
              <a:defRPr/>
            </a:pPr>
            <a:fld id="{059A109D-9A19-4C28-89B2-D04C893636BA}"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162" y="2130426"/>
            <a:ext cx="10360501" cy="1470025"/>
          </a:xfrm>
        </p:spPr>
        <p:txBody>
          <a:bodyPr/>
          <a:lstStyle/>
          <a:p>
            <a:r>
              <a:rPr lang="en-US" smtClean="0"/>
              <a:t>Click to edit Master title style</a:t>
            </a:r>
            <a:endParaRPr lang="en-IN"/>
          </a:p>
        </p:txBody>
      </p:sp>
      <p:sp>
        <p:nvSpPr>
          <p:cNvPr id="3" name="Subtitle 2"/>
          <p:cNvSpPr>
            <a:spLocks noGrp="1"/>
          </p:cNvSpPr>
          <p:nvPr>
            <p:ph type="subTitle" idx="1"/>
          </p:nvPr>
        </p:nvSpPr>
        <p:spPr>
          <a:xfrm>
            <a:off x="1828324" y="3886200"/>
            <a:ext cx="8532178"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IN"/>
          </a:p>
        </p:txBody>
      </p:sp>
      <p:sp>
        <p:nvSpPr>
          <p:cNvPr id="4" name="Rectangle 5"/>
          <p:cNvSpPr>
            <a:spLocks noGrp="1" noChangeArrowheads="1"/>
          </p:cNvSpPr>
          <p:nvPr>
            <p:ph type="dt" sz="half" idx="10"/>
          </p:nvPr>
        </p:nvSpPr>
        <p:spPr>
          <a:ln/>
        </p:spPr>
        <p:txBody>
          <a:bodyPr/>
          <a:lstStyle>
            <a:lvl1pPr>
              <a:defRPr/>
            </a:lvl1pPr>
          </a:lstStyle>
          <a:p>
            <a:pPr>
              <a:defRPr/>
            </a:pPr>
            <a:r>
              <a:rPr lang="en-US" smtClean="0">
                <a:solidFill>
                  <a:srgbClr val="000000"/>
                </a:solidFill>
              </a:rPr>
              <a:t>9/11/2013</a:t>
            </a:r>
            <a:endParaRPr 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r>
              <a:rPr lang="en-US" smtClean="0">
                <a:solidFill>
                  <a:srgbClr val="000000"/>
                </a:solidFill>
              </a:rPr>
              <a:t>    </a:t>
            </a:r>
            <a:endParaRPr 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E245512F-B4BA-41A7-B053-369FE366ECCB}"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Rectangle 5"/>
          <p:cNvSpPr>
            <a:spLocks noGrp="1" noChangeArrowheads="1"/>
          </p:cNvSpPr>
          <p:nvPr>
            <p:ph type="dt" sz="half" idx="10"/>
          </p:nvPr>
        </p:nvSpPr>
        <p:spPr>
          <a:ln/>
        </p:spPr>
        <p:txBody>
          <a:bodyPr/>
          <a:lstStyle>
            <a:lvl1pPr>
              <a:defRPr/>
            </a:lvl1pPr>
          </a:lstStyle>
          <a:p>
            <a:pPr>
              <a:defRPr/>
            </a:pPr>
            <a:r>
              <a:rPr lang="en-US" smtClean="0">
                <a:solidFill>
                  <a:srgbClr val="000000"/>
                </a:solidFill>
              </a:rPr>
              <a:t>9/11/2013</a:t>
            </a:r>
            <a:endParaRPr 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r>
              <a:rPr lang="en-US" smtClean="0">
                <a:solidFill>
                  <a:srgbClr val="000000"/>
                </a:solidFill>
              </a:rPr>
              <a:t>    </a:t>
            </a:r>
            <a:endParaRPr 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51913E05-1D78-4F7C-BF84-D4694A81C045}"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833" y="4406901"/>
            <a:ext cx="10360501"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962833" y="2906713"/>
            <a:ext cx="10360501"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r>
              <a:rPr lang="en-US" smtClean="0">
                <a:solidFill>
                  <a:srgbClr val="000000"/>
                </a:solidFill>
              </a:rPr>
              <a:t>9/11/2013</a:t>
            </a:r>
            <a:endParaRPr 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r>
              <a:rPr lang="en-US" smtClean="0">
                <a:solidFill>
                  <a:srgbClr val="000000"/>
                </a:solidFill>
              </a:rPr>
              <a:t>    </a:t>
            </a:r>
            <a:endParaRPr 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8AA2BEAB-6028-488C-BFEE-76EA7FBA2066}"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507868" y="914400"/>
            <a:ext cx="5383398"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6094412" y="914400"/>
            <a:ext cx="5383398"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Rectangle 5"/>
          <p:cNvSpPr>
            <a:spLocks noGrp="1" noChangeArrowheads="1"/>
          </p:cNvSpPr>
          <p:nvPr>
            <p:ph type="dt" sz="half" idx="10"/>
          </p:nvPr>
        </p:nvSpPr>
        <p:spPr>
          <a:ln/>
        </p:spPr>
        <p:txBody>
          <a:bodyPr/>
          <a:lstStyle>
            <a:lvl1pPr>
              <a:defRPr/>
            </a:lvl1pPr>
          </a:lstStyle>
          <a:p>
            <a:pPr>
              <a:defRPr/>
            </a:pPr>
            <a:r>
              <a:rPr lang="en-US" smtClean="0">
                <a:solidFill>
                  <a:srgbClr val="000000"/>
                </a:solidFill>
              </a:rPr>
              <a:t>9/11/2013</a:t>
            </a:r>
            <a:endParaRPr 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r>
              <a:rPr lang="en-US" smtClean="0">
                <a:solidFill>
                  <a:srgbClr val="000000"/>
                </a:solidFill>
              </a:rPr>
              <a:t>    </a:t>
            </a:r>
            <a:endParaRPr 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153A753A-0693-49A9-9CB6-B885F5336720}"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441" y="274638"/>
            <a:ext cx="10969943" cy="1143000"/>
          </a:xfrm>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609441" y="1535113"/>
            <a:ext cx="538551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441" y="2174875"/>
            <a:ext cx="538551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6191754" y="1535113"/>
            <a:ext cx="538763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1754" y="2174875"/>
            <a:ext cx="538763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Rectangle 5"/>
          <p:cNvSpPr>
            <a:spLocks noGrp="1" noChangeArrowheads="1"/>
          </p:cNvSpPr>
          <p:nvPr>
            <p:ph type="dt" sz="half" idx="10"/>
          </p:nvPr>
        </p:nvSpPr>
        <p:spPr>
          <a:ln/>
        </p:spPr>
        <p:txBody>
          <a:bodyPr/>
          <a:lstStyle>
            <a:lvl1pPr>
              <a:defRPr/>
            </a:lvl1pPr>
          </a:lstStyle>
          <a:p>
            <a:pPr>
              <a:defRPr/>
            </a:pPr>
            <a:r>
              <a:rPr lang="en-US" smtClean="0">
                <a:solidFill>
                  <a:srgbClr val="000000"/>
                </a:solidFill>
              </a:rPr>
              <a:t>9/11/2013</a:t>
            </a:r>
            <a:endParaRPr lang="en-US">
              <a:solidFill>
                <a:srgbClr val="000000"/>
              </a:solidFill>
            </a:endParaRPr>
          </a:p>
        </p:txBody>
      </p:sp>
      <p:sp>
        <p:nvSpPr>
          <p:cNvPr id="8" name="Rectangle 6"/>
          <p:cNvSpPr>
            <a:spLocks noGrp="1" noChangeArrowheads="1"/>
          </p:cNvSpPr>
          <p:nvPr>
            <p:ph type="ftr" sz="quarter" idx="11"/>
          </p:nvPr>
        </p:nvSpPr>
        <p:spPr>
          <a:ln/>
        </p:spPr>
        <p:txBody>
          <a:bodyPr/>
          <a:lstStyle>
            <a:lvl1pPr>
              <a:defRPr/>
            </a:lvl1pPr>
          </a:lstStyle>
          <a:p>
            <a:pPr>
              <a:defRPr/>
            </a:pPr>
            <a:r>
              <a:rPr lang="en-US" smtClean="0">
                <a:solidFill>
                  <a:srgbClr val="000000"/>
                </a:solidFill>
              </a:rPr>
              <a:t>    </a:t>
            </a:r>
            <a:endParaRPr lang="en-US">
              <a:solidFill>
                <a:srgbClr val="000000"/>
              </a:solidFill>
            </a:endParaRPr>
          </a:p>
        </p:txBody>
      </p:sp>
      <p:sp>
        <p:nvSpPr>
          <p:cNvPr id="9" name="Rectangle 7"/>
          <p:cNvSpPr>
            <a:spLocks noGrp="1" noChangeArrowheads="1"/>
          </p:cNvSpPr>
          <p:nvPr>
            <p:ph type="sldNum" sz="quarter" idx="12"/>
          </p:nvPr>
        </p:nvSpPr>
        <p:spPr>
          <a:ln/>
        </p:spPr>
        <p:txBody>
          <a:bodyPr/>
          <a:lstStyle>
            <a:lvl1pPr>
              <a:defRPr/>
            </a:lvl1pPr>
          </a:lstStyle>
          <a:p>
            <a:pPr>
              <a:defRPr/>
            </a:pPr>
            <a:fld id="{AE8050B8-D665-4E32-87F0-138BD5851D75}"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Rectangle 5"/>
          <p:cNvSpPr>
            <a:spLocks noGrp="1" noChangeArrowheads="1"/>
          </p:cNvSpPr>
          <p:nvPr>
            <p:ph type="dt" sz="half" idx="10"/>
          </p:nvPr>
        </p:nvSpPr>
        <p:spPr>
          <a:ln/>
        </p:spPr>
        <p:txBody>
          <a:bodyPr/>
          <a:lstStyle>
            <a:lvl1pPr>
              <a:defRPr/>
            </a:lvl1pPr>
          </a:lstStyle>
          <a:p>
            <a:pPr>
              <a:defRPr/>
            </a:pPr>
            <a:r>
              <a:rPr lang="en-US" smtClean="0">
                <a:solidFill>
                  <a:srgbClr val="000000"/>
                </a:solidFill>
              </a:rPr>
              <a:t>9/11/2013</a:t>
            </a:r>
            <a:endParaRPr lang="en-US">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r>
              <a:rPr lang="en-US" smtClean="0">
                <a:solidFill>
                  <a:srgbClr val="000000"/>
                </a:solidFill>
              </a:rPr>
              <a:t>    </a:t>
            </a:r>
            <a:endParaRPr lang="en-US">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pPr>
              <a:defRPr/>
            </a:pPr>
            <a:fld id="{658EA76B-6C74-44C9-89DB-BD0D48F89A6F}" type="slidenum">
              <a:rPr lang="en-US">
                <a:solidFill>
                  <a:srgbClr val="000000"/>
                </a:solidFill>
              </a:rPr>
              <a:pPr>
                <a:defRPr/>
              </a:pPr>
              <a:t>‹#›</a:t>
            </a:fld>
            <a:endParaRPr lang="en-US">
              <a:solidFill>
                <a:srgbClr val="000000"/>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13" Type="http://schemas.openxmlformats.org/officeDocument/2006/relationships/slideLayout" Target="../slideLayouts/slideLayout16.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slideLayout" Target="../slideLayouts/slideLayout15.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5" Type="http://schemas.openxmlformats.org/officeDocument/2006/relationships/image" Target="../media/image1.jpeg"/><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2" Type="http://schemas.openxmlformats.org/officeDocument/2006/relationships/slideLayout" Target="../slideLayouts/slideLayout18.xml"/><Relationship Id="rId16" Type="http://schemas.openxmlformats.org/officeDocument/2006/relationships/image" Target="../media/image1.jpeg"/><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theme" Target="../theme/theme3.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3"/>
          <p:cNvSpPr>
            <a:spLocks noGrp="1" noChangeArrowheads="1"/>
          </p:cNvSpPr>
          <p:nvPr>
            <p:ph type="title"/>
          </p:nvPr>
        </p:nvSpPr>
        <p:spPr bwMode="auto">
          <a:xfrm>
            <a:off x="609441" y="0"/>
            <a:ext cx="10969943"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Rectangle 4"/>
          <p:cNvSpPr>
            <a:spLocks noGrp="1" noChangeArrowheads="1"/>
          </p:cNvSpPr>
          <p:nvPr>
            <p:ph type="body" idx="1"/>
          </p:nvPr>
        </p:nvSpPr>
        <p:spPr bwMode="auto">
          <a:xfrm>
            <a:off x="507867" y="914400"/>
            <a:ext cx="10969943" cy="5334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 name="Footer Placeholder 2"/>
          <p:cNvSpPr>
            <a:spLocks noGrp="1"/>
          </p:cNvSpPr>
          <p:nvPr>
            <p:ph type="ftr" sz="quarter" idx="3"/>
          </p:nvPr>
        </p:nvSpPr>
        <p:spPr bwMode="auto">
          <a:xfrm>
            <a:off x="3656647" y="6473826"/>
            <a:ext cx="8227457" cy="384175"/>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defRPr sz="1200" i="1">
                <a:solidFill>
                  <a:srgbClr val="000000"/>
                </a:solidFill>
                <a:latin typeface="+mj-lt"/>
                <a:cs typeface="Arial" pitchFamily="34" charset="0"/>
              </a:defRPr>
            </a:lvl1pPr>
          </a:lstStyle>
          <a:p>
            <a:pPr fontAlgn="base">
              <a:spcBef>
                <a:spcPct val="0"/>
              </a:spcBef>
              <a:spcAft>
                <a:spcPct val="0"/>
              </a:spcAft>
              <a:defRPr/>
            </a:pPr>
            <a:r>
              <a:rPr lang="en-IN" smtClean="0"/>
              <a:t>    </a:t>
            </a:r>
            <a:endParaRPr lang="en-US"/>
          </a:p>
        </p:txBody>
      </p:sp>
      <p:sp>
        <p:nvSpPr>
          <p:cNvPr id="10" name="Slide Number Placeholder 3"/>
          <p:cNvSpPr>
            <a:spLocks noGrp="1"/>
          </p:cNvSpPr>
          <p:nvPr>
            <p:ph type="sldNum" sz="quarter" idx="4"/>
          </p:nvPr>
        </p:nvSpPr>
        <p:spPr bwMode="auto">
          <a:xfrm>
            <a:off x="8735325" y="6245225"/>
            <a:ext cx="2844059"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1200">
                <a:solidFill>
                  <a:srgbClr val="000000"/>
                </a:solidFill>
                <a:latin typeface="+mj-lt"/>
                <a:cs typeface="Arial" pitchFamily="34" charset="0"/>
              </a:defRPr>
            </a:lvl1pPr>
          </a:lstStyle>
          <a:p>
            <a:pPr fontAlgn="base">
              <a:spcBef>
                <a:spcPct val="0"/>
              </a:spcBef>
              <a:spcAft>
                <a:spcPct val="0"/>
              </a:spcAft>
              <a:defRPr/>
            </a:pPr>
            <a:fld id="{51DF3B30-13D1-40C1-A598-AA8A7CE67ADB}" type="slidenum">
              <a:rPr lang="en-US"/>
              <a:pPr fontAlgn="base">
                <a:spcBef>
                  <a:spcPct val="0"/>
                </a:spcBef>
                <a:spcAft>
                  <a:spcPct val="0"/>
                </a:spcAft>
                <a:defRPr/>
              </a:pPr>
              <a:t>‹#›</a:t>
            </a:fld>
            <a:endParaRPr lang="en-US" dirty="0"/>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8" r:id="rId3"/>
  </p:sldLayoutIdLst>
  <p:hf sldNum="0" hdr="0" ftr="0" dt="0"/>
  <p:txStyles>
    <p:titleStyle>
      <a:lvl1pPr algn="l" rtl="0" eaLnBrk="0" fontAlgn="base" hangingPunct="0">
        <a:spcBef>
          <a:spcPct val="0"/>
        </a:spcBef>
        <a:spcAft>
          <a:spcPct val="0"/>
        </a:spcAft>
        <a:defRPr sz="3700">
          <a:solidFill>
            <a:schemeClr val="tx2"/>
          </a:solidFill>
          <a:latin typeface="Arial" charset="0"/>
          <a:ea typeface="+mj-ea"/>
          <a:cs typeface="+mj-cs"/>
        </a:defRPr>
      </a:lvl1pPr>
      <a:lvl2pPr algn="l" rtl="0" eaLnBrk="0" fontAlgn="base" hangingPunct="0">
        <a:spcBef>
          <a:spcPct val="0"/>
        </a:spcBef>
        <a:spcAft>
          <a:spcPct val="0"/>
        </a:spcAft>
        <a:defRPr sz="3700">
          <a:solidFill>
            <a:schemeClr val="tx2"/>
          </a:solidFill>
          <a:latin typeface="Arial" pitchFamily="34" charset="0"/>
          <a:cs typeface="Arial" pitchFamily="34" charset="0"/>
        </a:defRPr>
      </a:lvl2pPr>
      <a:lvl3pPr algn="l" rtl="0" eaLnBrk="0" fontAlgn="base" hangingPunct="0">
        <a:spcBef>
          <a:spcPct val="0"/>
        </a:spcBef>
        <a:spcAft>
          <a:spcPct val="0"/>
        </a:spcAft>
        <a:defRPr sz="3700">
          <a:solidFill>
            <a:schemeClr val="tx2"/>
          </a:solidFill>
          <a:latin typeface="Arial" pitchFamily="34" charset="0"/>
          <a:cs typeface="Arial" pitchFamily="34" charset="0"/>
        </a:defRPr>
      </a:lvl3pPr>
      <a:lvl4pPr algn="l" rtl="0" eaLnBrk="0" fontAlgn="base" hangingPunct="0">
        <a:spcBef>
          <a:spcPct val="0"/>
        </a:spcBef>
        <a:spcAft>
          <a:spcPct val="0"/>
        </a:spcAft>
        <a:defRPr sz="3700">
          <a:solidFill>
            <a:schemeClr val="tx2"/>
          </a:solidFill>
          <a:latin typeface="Arial" pitchFamily="34" charset="0"/>
          <a:cs typeface="Arial" pitchFamily="34" charset="0"/>
        </a:defRPr>
      </a:lvl4pPr>
      <a:lvl5pPr algn="l" rtl="0" eaLnBrk="0" fontAlgn="base" hangingPunct="0">
        <a:spcBef>
          <a:spcPct val="0"/>
        </a:spcBef>
        <a:spcAft>
          <a:spcPct val="0"/>
        </a:spcAft>
        <a:defRPr sz="3700">
          <a:solidFill>
            <a:schemeClr val="tx2"/>
          </a:solidFill>
          <a:latin typeface="Arial" pitchFamily="34" charset="0"/>
          <a:cs typeface="Arial" pitchFamily="34" charset="0"/>
        </a:defRPr>
      </a:lvl5pPr>
      <a:lvl6pPr marL="457200" algn="l" rtl="0" fontAlgn="base">
        <a:spcBef>
          <a:spcPct val="0"/>
        </a:spcBef>
        <a:spcAft>
          <a:spcPct val="0"/>
        </a:spcAft>
        <a:defRPr sz="3700">
          <a:solidFill>
            <a:schemeClr val="tx2"/>
          </a:solidFill>
          <a:latin typeface="Arial" pitchFamily="34" charset="0"/>
          <a:cs typeface="Arial" pitchFamily="34" charset="0"/>
        </a:defRPr>
      </a:lvl6pPr>
      <a:lvl7pPr marL="914400" algn="l" rtl="0" fontAlgn="base">
        <a:spcBef>
          <a:spcPct val="0"/>
        </a:spcBef>
        <a:spcAft>
          <a:spcPct val="0"/>
        </a:spcAft>
        <a:defRPr sz="3700">
          <a:solidFill>
            <a:schemeClr val="tx2"/>
          </a:solidFill>
          <a:latin typeface="Arial" pitchFamily="34" charset="0"/>
          <a:cs typeface="Arial" pitchFamily="34" charset="0"/>
        </a:defRPr>
      </a:lvl7pPr>
      <a:lvl8pPr marL="1371600" algn="l" rtl="0" fontAlgn="base">
        <a:spcBef>
          <a:spcPct val="0"/>
        </a:spcBef>
        <a:spcAft>
          <a:spcPct val="0"/>
        </a:spcAft>
        <a:defRPr sz="3700">
          <a:solidFill>
            <a:schemeClr val="tx2"/>
          </a:solidFill>
          <a:latin typeface="Arial" pitchFamily="34" charset="0"/>
          <a:cs typeface="Arial" pitchFamily="34" charset="0"/>
        </a:defRPr>
      </a:lvl8pPr>
      <a:lvl9pPr marL="1828800" algn="l" rtl="0" fontAlgn="base">
        <a:spcBef>
          <a:spcPct val="0"/>
        </a:spcBef>
        <a:spcAft>
          <a:spcPct val="0"/>
        </a:spcAft>
        <a:defRPr sz="3700">
          <a:solidFill>
            <a:schemeClr val="tx2"/>
          </a:solidFill>
          <a:latin typeface="Arial" pitchFamily="34" charset="0"/>
          <a:cs typeface="Arial" pitchFamily="34" charset="0"/>
        </a:defRPr>
      </a:lvl9pPr>
    </p:titleStyle>
    <p:bodyStyle>
      <a:lvl1pPr marL="342900" indent="-342900" algn="l" rtl="0" eaLnBrk="0" fontAlgn="base" hangingPunct="0">
        <a:spcBef>
          <a:spcPct val="20000"/>
        </a:spcBef>
        <a:spcAft>
          <a:spcPct val="0"/>
        </a:spcAft>
        <a:buChar char="•"/>
        <a:defRPr sz="3000">
          <a:solidFill>
            <a:schemeClr val="tx1"/>
          </a:solidFill>
          <a:latin typeface="Arial" charset="0"/>
          <a:ea typeface="+mn-ea"/>
          <a:cs typeface="+mn-cs"/>
        </a:defRPr>
      </a:lvl1pPr>
      <a:lvl2pPr marL="742950" indent="-285750" algn="l" rtl="0" eaLnBrk="0" fontAlgn="base" hangingPunct="0">
        <a:spcBef>
          <a:spcPct val="20000"/>
        </a:spcBef>
        <a:spcAft>
          <a:spcPct val="0"/>
        </a:spcAft>
        <a:buChar char="–"/>
        <a:defRPr sz="2800">
          <a:solidFill>
            <a:schemeClr val="tx1"/>
          </a:solidFill>
          <a:latin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2" descr="bg"/>
          <p:cNvPicPr>
            <a:picLocks noChangeAspect="1" noChangeArrowheads="1"/>
          </p:cNvPicPr>
          <p:nvPr userDrawn="1"/>
        </p:nvPicPr>
        <p:blipFill>
          <a:blip r:embed="rId15" cstate="print"/>
          <a:srcRect/>
          <a:stretch>
            <a:fillRect/>
          </a:stretch>
        </p:blipFill>
        <p:spPr bwMode="auto">
          <a:xfrm>
            <a:off x="0" y="0"/>
            <a:ext cx="11985678" cy="6656388"/>
          </a:xfrm>
          <a:prstGeom prst="rect">
            <a:avLst/>
          </a:prstGeom>
          <a:noFill/>
          <a:ln w="9525">
            <a:noFill/>
            <a:miter lim="800000"/>
            <a:headEnd/>
            <a:tailEnd/>
          </a:ln>
        </p:spPr>
      </p:pic>
      <p:sp>
        <p:nvSpPr>
          <p:cNvPr id="3075" name="Rectangle 3"/>
          <p:cNvSpPr>
            <a:spLocks noGrp="1" noChangeArrowheads="1"/>
          </p:cNvSpPr>
          <p:nvPr>
            <p:ph type="title"/>
          </p:nvPr>
        </p:nvSpPr>
        <p:spPr bwMode="auto">
          <a:xfrm>
            <a:off x="609441" y="0"/>
            <a:ext cx="10969943"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6" name="Rectangle 4"/>
          <p:cNvSpPr>
            <a:spLocks noGrp="1" noChangeArrowheads="1"/>
          </p:cNvSpPr>
          <p:nvPr>
            <p:ph type="body" idx="1"/>
          </p:nvPr>
        </p:nvSpPr>
        <p:spPr bwMode="auto">
          <a:xfrm>
            <a:off x="507867" y="914400"/>
            <a:ext cx="10969943" cy="5334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2693" name="Rectangle 5"/>
          <p:cNvSpPr>
            <a:spLocks noGrp="1" noChangeArrowheads="1"/>
          </p:cNvSpPr>
          <p:nvPr>
            <p:ph type="dt" sz="half" idx="2"/>
          </p:nvPr>
        </p:nvSpPr>
        <p:spPr bwMode="auto">
          <a:xfrm>
            <a:off x="609441" y="6245225"/>
            <a:ext cx="2844059"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cs typeface="Arial" charset="0"/>
              </a:defRPr>
            </a:lvl1pPr>
          </a:lstStyle>
          <a:p>
            <a:pPr fontAlgn="base">
              <a:spcBef>
                <a:spcPct val="0"/>
              </a:spcBef>
              <a:spcAft>
                <a:spcPct val="0"/>
              </a:spcAft>
              <a:defRPr/>
            </a:pPr>
            <a:r>
              <a:rPr lang="en-US" smtClean="0">
                <a:solidFill>
                  <a:srgbClr val="000000"/>
                </a:solidFill>
              </a:rPr>
              <a:t>9/11/2013</a:t>
            </a:r>
            <a:endParaRPr lang="en-US">
              <a:solidFill>
                <a:srgbClr val="000000"/>
              </a:solidFill>
            </a:endParaRPr>
          </a:p>
        </p:txBody>
      </p:sp>
      <p:sp>
        <p:nvSpPr>
          <p:cNvPr id="242694" name="Rectangle 6"/>
          <p:cNvSpPr>
            <a:spLocks noGrp="1" noChangeArrowheads="1"/>
          </p:cNvSpPr>
          <p:nvPr>
            <p:ph type="ftr" sz="quarter" idx="3"/>
          </p:nvPr>
        </p:nvSpPr>
        <p:spPr bwMode="auto">
          <a:xfrm>
            <a:off x="0" y="6473826"/>
            <a:ext cx="12188825" cy="3841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1" i="1">
                <a:latin typeface="Arial" charset="0"/>
                <a:cs typeface="Arial" charset="0"/>
              </a:defRPr>
            </a:lvl1pPr>
          </a:lstStyle>
          <a:p>
            <a:pPr fontAlgn="base">
              <a:spcBef>
                <a:spcPct val="0"/>
              </a:spcBef>
              <a:spcAft>
                <a:spcPct val="0"/>
              </a:spcAft>
              <a:defRPr/>
            </a:pPr>
            <a:r>
              <a:rPr lang="en-US" smtClean="0">
                <a:solidFill>
                  <a:srgbClr val="000000"/>
                </a:solidFill>
              </a:rPr>
              <a:t>    </a:t>
            </a:r>
            <a:endParaRPr lang="en-US">
              <a:solidFill>
                <a:srgbClr val="000000"/>
              </a:solidFill>
            </a:endParaRPr>
          </a:p>
        </p:txBody>
      </p:sp>
      <p:sp>
        <p:nvSpPr>
          <p:cNvPr id="242695" name="Rectangle 7"/>
          <p:cNvSpPr>
            <a:spLocks noGrp="1" noChangeArrowheads="1"/>
          </p:cNvSpPr>
          <p:nvPr>
            <p:ph type="sldNum" sz="quarter" idx="4"/>
          </p:nvPr>
        </p:nvSpPr>
        <p:spPr bwMode="auto">
          <a:xfrm>
            <a:off x="8735325" y="6245225"/>
            <a:ext cx="2844059"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cs typeface="Arial" charset="0"/>
              </a:defRPr>
            </a:lvl1pPr>
          </a:lstStyle>
          <a:p>
            <a:pPr fontAlgn="base">
              <a:spcBef>
                <a:spcPct val="0"/>
              </a:spcBef>
              <a:spcAft>
                <a:spcPct val="0"/>
              </a:spcAft>
              <a:defRPr/>
            </a:pPr>
            <a:fld id="{2ADEEFDE-9559-4AEA-93BB-4351C564BBE1}" type="slidenum">
              <a:rPr lang="en-US">
                <a:solidFill>
                  <a:srgbClr val="000000"/>
                </a:solidFill>
              </a:rPr>
              <a:pPr fontAlgn="base">
                <a:spcBef>
                  <a:spcPct val="0"/>
                </a:spcBef>
                <a:spcAft>
                  <a:spcPct val="0"/>
                </a:spcAft>
                <a:defRPr/>
              </a:pPr>
              <a:t>‹#›</a:t>
            </a:fld>
            <a:endParaRPr lang="en-US">
              <a:solidFill>
                <a:srgbClr val="000000"/>
              </a:solidFill>
            </a:endParaRPr>
          </a:p>
        </p:txBody>
      </p:sp>
    </p:spTree>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1" r:id="rId12"/>
    <p:sldLayoutId id="2147483692" r:id="rId13"/>
  </p:sldLayoutIdLst>
  <p:hf sldNum="0" hdr="0" ftr="0" dt="0"/>
  <p:txStyles>
    <p:titleStyle>
      <a:lvl1pPr algn="l" rtl="0" eaLnBrk="0" fontAlgn="base" hangingPunct="0">
        <a:spcBef>
          <a:spcPct val="0"/>
        </a:spcBef>
        <a:spcAft>
          <a:spcPct val="0"/>
        </a:spcAft>
        <a:defRPr sz="3700">
          <a:solidFill>
            <a:schemeClr val="tx2"/>
          </a:solidFill>
          <a:latin typeface="+mj-lt"/>
          <a:ea typeface="+mj-ea"/>
          <a:cs typeface="+mj-cs"/>
        </a:defRPr>
      </a:lvl1pPr>
      <a:lvl2pPr algn="l" rtl="0" eaLnBrk="0" fontAlgn="base" hangingPunct="0">
        <a:spcBef>
          <a:spcPct val="0"/>
        </a:spcBef>
        <a:spcAft>
          <a:spcPct val="0"/>
        </a:spcAft>
        <a:defRPr sz="3700">
          <a:solidFill>
            <a:schemeClr val="tx2"/>
          </a:solidFill>
          <a:latin typeface="Arial" charset="0"/>
          <a:cs typeface="Arial" charset="0"/>
        </a:defRPr>
      </a:lvl2pPr>
      <a:lvl3pPr algn="l" rtl="0" eaLnBrk="0" fontAlgn="base" hangingPunct="0">
        <a:spcBef>
          <a:spcPct val="0"/>
        </a:spcBef>
        <a:spcAft>
          <a:spcPct val="0"/>
        </a:spcAft>
        <a:defRPr sz="3700">
          <a:solidFill>
            <a:schemeClr val="tx2"/>
          </a:solidFill>
          <a:latin typeface="Arial" charset="0"/>
          <a:cs typeface="Arial" charset="0"/>
        </a:defRPr>
      </a:lvl3pPr>
      <a:lvl4pPr algn="l" rtl="0" eaLnBrk="0" fontAlgn="base" hangingPunct="0">
        <a:spcBef>
          <a:spcPct val="0"/>
        </a:spcBef>
        <a:spcAft>
          <a:spcPct val="0"/>
        </a:spcAft>
        <a:defRPr sz="3700">
          <a:solidFill>
            <a:schemeClr val="tx2"/>
          </a:solidFill>
          <a:latin typeface="Arial" charset="0"/>
          <a:cs typeface="Arial" charset="0"/>
        </a:defRPr>
      </a:lvl4pPr>
      <a:lvl5pPr algn="l" rtl="0" eaLnBrk="0" fontAlgn="base" hangingPunct="0">
        <a:spcBef>
          <a:spcPct val="0"/>
        </a:spcBef>
        <a:spcAft>
          <a:spcPct val="0"/>
        </a:spcAft>
        <a:defRPr sz="3700">
          <a:solidFill>
            <a:schemeClr val="tx2"/>
          </a:solidFill>
          <a:latin typeface="Arial" charset="0"/>
          <a:cs typeface="Arial" charset="0"/>
        </a:defRPr>
      </a:lvl5pPr>
      <a:lvl6pPr marL="457200" algn="l" rtl="0" fontAlgn="base">
        <a:spcBef>
          <a:spcPct val="0"/>
        </a:spcBef>
        <a:spcAft>
          <a:spcPct val="0"/>
        </a:spcAft>
        <a:defRPr sz="3700">
          <a:solidFill>
            <a:schemeClr val="tx2"/>
          </a:solidFill>
          <a:latin typeface="Arial" charset="0"/>
          <a:cs typeface="Arial" charset="0"/>
        </a:defRPr>
      </a:lvl6pPr>
      <a:lvl7pPr marL="914400" algn="l" rtl="0" fontAlgn="base">
        <a:spcBef>
          <a:spcPct val="0"/>
        </a:spcBef>
        <a:spcAft>
          <a:spcPct val="0"/>
        </a:spcAft>
        <a:defRPr sz="3700">
          <a:solidFill>
            <a:schemeClr val="tx2"/>
          </a:solidFill>
          <a:latin typeface="Arial" charset="0"/>
          <a:cs typeface="Arial" charset="0"/>
        </a:defRPr>
      </a:lvl7pPr>
      <a:lvl8pPr marL="1371600" algn="l" rtl="0" fontAlgn="base">
        <a:spcBef>
          <a:spcPct val="0"/>
        </a:spcBef>
        <a:spcAft>
          <a:spcPct val="0"/>
        </a:spcAft>
        <a:defRPr sz="3700">
          <a:solidFill>
            <a:schemeClr val="tx2"/>
          </a:solidFill>
          <a:latin typeface="Arial" charset="0"/>
          <a:cs typeface="Arial" charset="0"/>
        </a:defRPr>
      </a:lvl8pPr>
      <a:lvl9pPr marL="1828800" algn="l" rtl="0" fontAlgn="base">
        <a:spcBef>
          <a:spcPct val="0"/>
        </a:spcBef>
        <a:spcAft>
          <a:spcPct val="0"/>
        </a:spcAft>
        <a:defRPr sz="37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2" descr="bg"/>
          <p:cNvPicPr>
            <a:picLocks noChangeAspect="1" noChangeArrowheads="1"/>
          </p:cNvPicPr>
          <p:nvPr/>
        </p:nvPicPr>
        <p:blipFill>
          <a:blip r:embed="rId16" cstate="print"/>
          <a:srcRect/>
          <a:stretch>
            <a:fillRect/>
          </a:stretch>
        </p:blipFill>
        <p:spPr bwMode="auto">
          <a:xfrm>
            <a:off x="0" y="0"/>
            <a:ext cx="11985678" cy="6656388"/>
          </a:xfrm>
          <a:prstGeom prst="rect">
            <a:avLst/>
          </a:prstGeom>
          <a:noFill/>
          <a:ln w="9525">
            <a:noFill/>
            <a:miter lim="800000"/>
            <a:headEnd/>
            <a:tailEnd/>
          </a:ln>
        </p:spPr>
      </p:pic>
      <p:sp>
        <p:nvSpPr>
          <p:cNvPr id="2051" name="Rectangle 3"/>
          <p:cNvSpPr>
            <a:spLocks noGrp="1" noChangeArrowheads="1"/>
          </p:cNvSpPr>
          <p:nvPr>
            <p:ph type="title"/>
          </p:nvPr>
        </p:nvSpPr>
        <p:spPr bwMode="auto">
          <a:xfrm>
            <a:off x="609441" y="762000"/>
            <a:ext cx="10969943"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2" name="Rectangle 4"/>
          <p:cNvSpPr>
            <a:spLocks noGrp="1" noChangeArrowheads="1"/>
          </p:cNvSpPr>
          <p:nvPr>
            <p:ph type="body" idx="1"/>
          </p:nvPr>
        </p:nvSpPr>
        <p:spPr bwMode="auto">
          <a:xfrm>
            <a:off x="609441" y="1600201"/>
            <a:ext cx="10969943"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25957" name="Rectangle 5"/>
          <p:cNvSpPr>
            <a:spLocks noGrp="1" noChangeArrowheads="1"/>
          </p:cNvSpPr>
          <p:nvPr>
            <p:ph type="dt" sz="half" idx="2"/>
          </p:nvPr>
        </p:nvSpPr>
        <p:spPr bwMode="auto">
          <a:xfrm>
            <a:off x="609441" y="6245225"/>
            <a:ext cx="2844059"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cs typeface="+mn-cs"/>
              </a:defRPr>
            </a:lvl1pPr>
          </a:lstStyle>
          <a:p>
            <a:pPr fontAlgn="base">
              <a:spcBef>
                <a:spcPct val="0"/>
              </a:spcBef>
              <a:spcAft>
                <a:spcPct val="0"/>
              </a:spcAft>
              <a:defRPr/>
            </a:pPr>
            <a:r>
              <a:rPr lang="en-US" smtClean="0">
                <a:solidFill>
                  <a:srgbClr val="000000"/>
                </a:solidFill>
              </a:rPr>
              <a:t>9/11/2013</a:t>
            </a:r>
            <a:endParaRPr lang="en-US">
              <a:solidFill>
                <a:srgbClr val="000000"/>
              </a:solidFill>
            </a:endParaRPr>
          </a:p>
        </p:txBody>
      </p:sp>
      <p:sp>
        <p:nvSpPr>
          <p:cNvPr id="125958" name="Rectangle 6"/>
          <p:cNvSpPr>
            <a:spLocks noGrp="1" noChangeArrowheads="1"/>
          </p:cNvSpPr>
          <p:nvPr>
            <p:ph type="ftr" sz="quarter" idx="3"/>
          </p:nvPr>
        </p:nvSpPr>
        <p:spPr bwMode="auto">
          <a:xfrm>
            <a:off x="0" y="6477000"/>
            <a:ext cx="12188825" cy="381000"/>
          </a:xfrm>
          <a:prstGeom prst="rect">
            <a:avLst/>
          </a:prstGeom>
          <a:solidFill>
            <a:srgbClr val="3399FF"/>
          </a:solid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b="1">
                <a:cs typeface="+mn-cs"/>
              </a:defRPr>
            </a:lvl1pPr>
          </a:lstStyle>
          <a:p>
            <a:pPr fontAlgn="base">
              <a:spcBef>
                <a:spcPct val="0"/>
              </a:spcBef>
              <a:spcAft>
                <a:spcPct val="0"/>
              </a:spcAft>
              <a:defRPr/>
            </a:pPr>
            <a:r>
              <a:rPr lang="en-US">
                <a:solidFill>
                  <a:srgbClr val="000000"/>
                </a:solidFill>
                <a:latin typeface="Times New Roman" pitchFamily="18" charset="0"/>
              </a:rPr>
              <a:t>				</a:t>
            </a:r>
          </a:p>
        </p:txBody>
      </p:sp>
      <p:sp>
        <p:nvSpPr>
          <p:cNvPr id="125959" name="Rectangle 7"/>
          <p:cNvSpPr>
            <a:spLocks noGrp="1" noChangeArrowheads="1"/>
          </p:cNvSpPr>
          <p:nvPr>
            <p:ph type="sldNum" sz="quarter" idx="4"/>
          </p:nvPr>
        </p:nvSpPr>
        <p:spPr bwMode="auto">
          <a:xfrm>
            <a:off x="8735325" y="6245225"/>
            <a:ext cx="2844059"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cs typeface="+mn-cs"/>
              </a:defRPr>
            </a:lvl1pPr>
          </a:lstStyle>
          <a:p>
            <a:pPr fontAlgn="base">
              <a:spcBef>
                <a:spcPct val="0"/>
              </a:spcBef>
              <a:spcAft>
                <a:spcPct val="0"/>
              </a:spcAft>
              <a:defRPr/>
            </a:pPr>
            <a:fld id="{3FD21643-3EE1-429A-AC7D-4CD4B246BB6E}" type="slidenum">
              <a:rPr lang="en-US">
                <a:solidFill>
                  <a:srgbClr val="000000"/>
                </a:solidFill>
              </a:rPr>
              <a:pPr fontAlgn="base">
                <a:spcBef>
                  <a:spcPct val="0"/>
                </a:spcBef>
                <a:spcAft>
                  <a:spcPct val="0"/>
                </a:spcAft>
                <a:defRPr/>
              </a:pPr>
              <a:t>‹#›</a:t>
            </a:fld>
            <a:endParaRPr lang="en-US">
              <a:solidFill>
                <a:srgbClr val="000000"/>
              </a:solidFill>
            </a:endParaRPr>
          </a:p>
        </p:txBody>
      </p:sp>
      <p:sp>
        <p:nvSpPr>
          <p:cNvPr id="125960" name="Line 8"/>
          <p:cNvSpPr>
            <a:spLocks noChangeShapeType="1"/>
          </p:cNvSpPr>
          <p:nvPr/>
        </p:nvSpPr>
        <p:spPr bwMode="auto">
          <a:xfrm>
            <a:off x="0" y="6477000"/>
            <a:ext cx="12188825" cy="0"/>
          </a:xfrm>
          <a:prstGeom prst="line">
            <a:avLst/>
          </a:prstGeom>
          <a:noFill/>
          <a:ln w="9525">
            <a:solidFill>
              <a:schemeClr val="tx1"/>
            </a:solidFill>
            <a:round/>
            <a:headEnd/>
            <a:tailEnd/>
          </a:ln>
          <a:effectLst/>
        </p:spPr>
        <p:txBody>
          <a:bodyPr/>
          <a:lstStyle/>
          <a:p>
            <a:pPr fontAlgn="base">
              <a:spcBef>
                <a:spcPct val="0"/>
              </a:spcBef>
              <a:spcAft>
                <a:spcPct val="0"/>
              </a:spcAft>
              <a:defRPr/>
            </a:pPr>
            <a:endParaRPr lang="en-US" sz="2400">
              <a:solidFill>
                <a:srgbClr val="000000"/>
              </a:solidFill>
              <a:latin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 id="2147483705" r:id="rId12"/>
    <p:sldLayoutId id="2147483706" r:id="rId13"/>
    <p:sldLayoutId id="2147483707" r:id="rId14"/>
  </p:sldLayoutIdLst>
  <p:hf sldNum="0"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eaLnBrk="0" fontAlgn="base" hangingPunct="0">
        <a:spcBef>
          <a:spcPct val="0"/>
        </a:spcBef>
        <a:spcAft>
          <a:spcPct val="0"/>
        </a:spcAft>
        <a:defRPr sz="4400">
          <a:solidFill>
            <a:schemeClr val="tx2"/>
          </a:solidFill>
          <a:latin typeface="Arial" charset="0"/>
          <a:cs typeface="Arial" charset="0"/>
        </a:defRPr>
      </a:lvl6pPr>
      <a:lvl7pPr marL="914400" algn="ctr" rtl="0" eaLnBrk="0" fontAlgn="base" hangingPunct="0">
        <a:spcBef>
          <a:spcPct val="0"/>
        </a:spcBef>
        <a:spcAft>
          <a:spcPct val="0"/>
        </a:spcAft>
        <a:defRPr sz="4400">
          <a:solidFill>
            <a:schemeClr val="tx2"/>
          </a:solidFill>
          <a:latin typeface="Arial" charset="0"/>
          <a:cs typeface="Arial" charset="0"/>
        </a:defRPr>
      </a:lvl7pPr>
      <a:lvl8pPr marL="1371600" algn="ctr" rtl="0" eaLnBrk="0" fontAlgn="base" hangingPunct="0">
        <a:spcBef>
          <a:spcPct val="0"/>
        </a:spcBef>
        <a:spcAft>
          <a:spcPct val="0"/>
        </a:spcAft>
        <a:defRPr sz="4400">
          <a:solidFill>
            <a:schemeClr val="tx2"/>
          </a:solidFill>
          <a:latin typeface="Arial" charset="0"/>
          <a:cs typeface="Arial" charset="0"/>
        </a:defRPr>
      </a:lvl8pPr>
      <a:lvl9pPr marL="1828800" algn="ctr" rtl="0" eaLnBrk="0" fontAlgn="base" hangingPunct="0">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eaLnBrk="0" fontAlgn="base" hangingPunct="0">
        <a:spcBef>
          <a:spcPct val="20000"/>
        </a:spcBef>
        <a:spcAft>
          <a:spcPct val="0"/>
        </a:spcAft>
        <a:buChar char="»"/>
        <a:defRPr sz="2000">
          <a:solidFill>
            <a:schemeClr val="tx1"/>
          </a:solidFill>
          <a:latin typeface="+mn-lt"/>
          <a:cs typeface="+mn-cs"/>
        </a:defRPr>
      </a:lvl6pPr>
      <a:lvl7pPr marL="2971800" indent="-228600" algn="l" rtl="0" eaLnBrk="0" fontAlgn="base" hangingPunct="0">
        <a:spcBef>
          <a:spcPct val="20000"/>
        </a:spcBef>
        <a:spcAft>
          <a:spcPct val="0"/>
        </a:spcAft>
        <a:buChar char="»"/>
        <a:defRPr sz="2000">
          <a:solidFill>
            <a:schemeClr val="tx1"/>
          </a:solidFill>
          <a:latin typeface="+mn-lt"/>
          <a:cs typeface="+mn-cs"/>
        </a:defRPr>
      </a:lvl7pPr>
      <a:lvl8pPr marL="3429000" indent="-228600" algn="l" rtl="0" eaLnBrk="0" fontAlgn="base" hangingPunct="0">
        <a:spcBef>
          <a:spcPct val="20000"/>
        </a:spcBef>
        <a:spcAft>
          <a:spcPct val="0"/>
        </a:spcAft>
        <a:buChar char="»"/>
        <a:defRPr sz="2000">
          <a:solidFill>
            <a:schemeClr val="tx1"/>
          </a:solidFill>
          <a:latin typeface="+mn-lt"/>
          <a:cs typeface="+mn-cs"/>
        </a:defRPr>
      </a:lvl8pPr>
      <a:lvl9pPr marL="3886200" indent="-228600" algn="l" rtl="0" eaLnBrk="0" fontAlgn="base" hangingPunct="0">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41.png"/><Relationship Id="rId18" Type="http://schemas.openxmlformats.org/officeDocument/2006/relationships/image" Target="../media/image24.png"/><Relationship Id="rId26" Type="http://schemas.openxmlformats.org/officeDocument/2006/relationships/image" Target="../media/image28.png"/><Relationship Id="rId3" Type="http://schemas.openxmlformats.org/officeDocument/2006/relationships/image" Target="../media/image34.png"/><Relationship Id="rId21" Type="http://schemas.openxmlformats.org/officeDocument/2006/relationships/oleObject" Target="../embeddings/oleObject13.bin"/><Relationship Id="rId34" Type="http://schemas.openxmlformats.org/officeDocument/2006/relationships/image" Target="../media/image32.png"/><Relationship Id="rId7" Type="http://schemas.openxmlformats.org/officeDocument/2006/relationships/oleObject" Target="../embeddings/oleObject9.bin"/><Relationship Id="rId12" Type="http://schemas.openxmlformats.org/officeDocument/2006/relationships/image" Target="../media/image40.jpeg"/><Relationship Id="rId17" Type="http://schemas.openxmlformats.org/officeDocument/2006/relationships/oleObject" Target="../embeddings/oleObject11.bin"/><Relationship Id="rId25" Type="http://schemas.openxmlformats.org/officeDocument/2006/relationships/oleObject" Target="../embeddings/oleObject15.bin"/><Relationship Id="rId33" Type="http://schemas.openxmlformats.org/officeDocument/2006/relationships/oleObject" Target="../embeddings/oleObject19.bin"/><Relationship Id="rId2" Type="http://schemas.openxmlformats.org/officeDocument/2006/relationships/slideLayout" Target="../slideLayouts/slideLayout10.xml"/><Relationship Id="rId16" Type="http://schemas.openxmlformats.org/officeDocument/2006/relationships/image" Target="../media/image44.png"/><Relationship Id="rId20" Type="http://schemas.openxmlformats.org/officeDocument/2006/relationships/image" Target="../media/image25.png"/><Relationship Id="rId29" Type="http://schemas.openxmlformats.org/officeDocument/2006/relationships/oleObject" Target="../embeddings/oleObject17.bin"/><Relationship Id="rId1" Type="http://schemas.openxmlformats.org/officeDocument/2006/relationships/vmlDrawing" Target="../drawings/vmlDrawing2.vml"/><Relationship Id="rId6" Type="http://schemas.openxmlformats.org/officeDocument/2006/relationships/image" Target="../media/image37.png"/><Relationship Id="rId11" Type="http://schemas.openxmlformats.org/officeDocument/2006/relationships/image" Target="../media/image39.jpeg"/><Relationship Id="rId24" Type="http://schemas.openxmlformats.org/officeDocument/2006/relationships/image" Target="../media/image27.png"/><Relationship Id="rId32" Type="http://schemas.openxmlformats.org/officeDocument/2006/relationships/image" Target="../media/image31.png"/><Relationship Id="rId37" Type="http://schemas.openxmlformats.org/officeDocument/2006/relationships/image" Target="../media/image45.png"/><Relationship Id="rId5" Type="http://schemas.openxmlformats.org/officeDocument/2006/relationships/image" Target="../media/image36.png"/><Relationship Id="rId15" Type="http://schemas.openxmlformats.org/officeDocument/2006/relationships/image" Target="../media/image43.jpeg"/><Relationship Id="rId23" Type="http://schemas.openxmlformats.org/officeDocument/2006/relationships/oleObject" Target="../embeddings/oleObject14.bin"/><Relationship Id="rId28" Type="http://schemas.openxmlformats.org/officeDocument/2006/relationships/image" Target="../media/image29.png"/><Relationship Id="rId36" Type="http://schemas.openxmlformats.org/officeDocument/2006/relationships/image" Target="../media/image33.png"/><Relationship Id="rId10" Type="http://schemas.openxmlformats.org/officeDocument/2006/relationships/image" Target="../media/image38.png"/><Relationship Id="rId19" Type="http://schemas.openxmlformats.org/officeDocument/2006/relationships/oleObject" Target="../embeddings/oleObject12.bin"/><Relationship Id="rId31" Type="http://schemas.openxmlformats.org/officeDocument/2006/relationships/oleObject" Target="../embeddings/oleObject18.bin"/><Relationship Id="rId4" Type="http://schemas.openxmlformats.org/officeDocument/2006/relationships/image" Target="../media/image35.png"/><Relationship Id="rId9" Type="http://schemas.openxmlformats.org/officeDocument/2006/relationships/oleObject" Target="../embeddings/oleObject10.bin"/><Relationship Id="rId14" Type="http://schemas.openxmlformats.org/officeDocument/2006/relationships/image" Target="../media/image42.png"/><Relationship Id="rId22" Type="http://schemas.openxmlformats.org/officeDocument/2006/relationships/image" Target="../media/image26.png"/><Relationship Id="rId27" Type="http://schemas.openxmlformats.org/officeDocument/2006/relationships/oleObject" Target="../embeddings/oleObject16.bin"/><Relationship Id="rId30" Type="http://schemas.openxmlformats.org/officeDocument/2006/relationships/image" Target="../media/image30.png"/><Relationship Id="rId35" Type="http://schemas.openxmlformats.org/officeDocument/2006/relationships/oleObject" Target="../embeddings/oleObject20.bin"/></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hyperlink" Target="mailto:abahuguna@cert-in.org.in" TargetMode="External"/><Relationship Id="rId2" Type="http://schemas.openxmlformats.org/officeDocument/2006/relationships/slideLayout" Target="../slideLayouts/slideLayout1.xml"/><Relationship Id="rId1" Type="http://schemas.openxmlformats.org/officeDocument/2006/relationships/themeOverride" Target="../theme/themeOverride2.xml"/><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3" Type="http://schemas.openxmlformats.org/officeDocument/2006/relationships/hyperlink" Target="http://spectrum.ieee.org/telecom/security/the-real-story-of-stuxnet" TargetMode="External"/><Relationship Id="rId2" Type="http://schemas.openxmlformats.org/officeDocument/2006/relationships/image" Target="../media/image47.jpeg"/><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3.xml"/></Relationships>
</file>

<file path=ppt/slides/_rels/slide30.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28.xml"/><Relationship Id="rId5" Type="http://schemas.openxmlformats.org/officeDocument/2006/relationships/image" Target="../media/image53.jpeg"/><Relationship Id="rId4" Type="http://schemas.openxmlformats.org/officeDocument/2006/relationships/image" Target="../media/image52.jpeg"/></Relationships>
</file>

<file path=ppt/slides/_rels/slide38.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hemeOverride" Target="../theme/themeOverride6.xml"/></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2.bin"/><Relationship Id="rId13" Type="http://schemas.openxmlformats.org/officeDocument/2006/relationships/image" Target="../media/image13.emf"/><Relationship Id="rId18" Type="http://schemas.openxmlformats.org/officeDocument/2006/relationships/image" Target="../media/image18.wmf"/><Relationship Id="rId26" Type="http://schemas.openxmlformats.org/officeDocument/2006/relationships/oleObject" Target="../embeddings/oleObject8.bin"/><Relationship Id="rId3" Type="http://schemas.openxmlformats.org/officeDocument/2006/relationships/image" Target="../media/image9.png"/><Relationship Id="rId21" Type="http://schemas.openxmlformats.org/officeDocument/2006/relationships/image" Target="../media/image5.emf"/><Relationship Id="rId7" Type="http://schemas.openxmlformats.org/officeDocument/2006/relationships/image" Target="../media/image3.emf"/><Relationship Id="rId12" Type="http://schemas.openxmlformats.org/officeDocument/2006/relationships/oleObject" Target="../embeddings/oleObject4.bin"/><Relationship Id="rId17" Type="http://schemas.openxmlformats.org/officeDocument/2006/relationships/image" Target="../media/image17.wmf"/><Relationship Id="rId25" Type="http://schemas.openxmlformats.org/officeDocument/2006/relationships/image" Target="../media/image7.emf"/><Relationship Id="rId2" Type="http://schemas.openxmlformats.org/officeDocument/2006/relationships/slideLayout" Target="../slideLayouts/slideLayout10.xml"/><Relationship Id="rId16" Type="http://schemas.openxmlformats.org/officeDocument/2006/relationships/image" Target="../media/image16.png"/><Relationship Id="rId20" Type="http://schemas.openxmlformats.org/officeDocument/2006/relationships/oleObject" Target="../embeddings/oleObject5.bin"/><Relationship Id="rId29" Type="http://schemas.openxmlformats.org/officeDocument/2006/relationships/image" Target="../media/image21.png"/><Relationship Id="rId1" Type="http://schemas.openxmlformats.org/officeDocument/2006/relationships/vmlDrawing" Target="../drawings/vmlDrawing1.vml"/><Relationship Id="rId6" Type="http://schemas.openxmlformats.org/officeDocument/2006/relationships/oleObject" Target="../embeddings/oleObject1.bin"/><Relationship Id="rId11" Type="http://schemas.openxmlformats.org/officeDocument/2006/relationships/image" Target="../media/image12.emf"/><Relationship Id="rId24" Type="http://schemas.openxmlformats.org/officeDocument/2006/relationships/oleObject" Target="../embeddings/oleObject7.bin"/><Relationship Id="rId5" Type="http://schemas.openxmlformats.org/officeDocument/2006/relationships/image" Target="../media/image11.png"/><Relationship Id="rId15" Type="http://schemas.openxmlformats.org/officeDocument/2006/relationships/image" Target="../media/image15.wmf"/><Relationship Id="rId23" Type="http://schemas.openxmlformats.org/officeDocument/2006/relationships/image" Target="../media/image6.emf"/><Relationship Id="rId28" Type="http://schemas.openxmlformats.org/officeDocument/2006/relationships/image" Target="../media/image20.jpeg"/><Relationship Id="rId10" Type="http://schemas.openxmlformats.org/officeDocument/2006/relationships/image" Target="../media/image4.emf"/><Relationship Id="rId19" Type="http://schemas.openxmlformats.org/officeDocument/2006/relationships/image" Target="../media/image19.wmf"/><Relationship Id="rId4" Type="http://schemas.openxmlformats.org/officeDocument/2006/relationships/image" Target="../media/image10.png"/><Relationship Id="rId9" Type="http://schemas.openxmlformats.org/officeDocument/2006/relationships/oleObject" Target="../embeddings/oleObject3.bin"/><Relationship Id="rId14" Type="http://schemas.openxmlformats.org/officeDocument/2006/relationships/image" Target="../media/image14.wmf"/><Relationship Id="rId22" Type="http://schemas.openxmlformats.org/officeDocument/2006/relationships/oleObject" Target="../embeddings/oleObject6.bin"/><Relationship Id="rId27" Type="http://schemas.openxmlformats.org/officeDocument/2006/relationships/image" Target="../media/image8.emf"/><Relationship Id="rId30" Type="http://schemas.openxmlformats.org/officeDocument/2006/relationships/image" Target="../media/image22.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1"/>
          <p:cNvSpPr txBox="1">
            <a:spLocks/>
          </p:cNvSpPr>
          <p:nvPr/>
        </p:nvSpPr>
        <p:spPr>
          <a:xfrm>
            <a:off x="760412" y="1295400"/>
            <a:ext cx="10360501" cy="1470025"/>
          </a:xfrm>
          <a:prstGeom prst="rect">
            <a:avLst/>
          </a:prstGeom>
        </p:spPr>
        <p:txBody>
          <a:bodyPr/>
          <a:lstStyle/>
          <a:p>
            <a:pPr algn="ctr" eaLnBrk="0" fontAlgn="base" hangingPunct="0">
              <a:spcBef>
                <a:spcPct val="0"/>
              </a:spcBef>
              <a:spcAft>
                <a:spcPct val="0"/>
              </a:spcAft>
              <a:defRPr/>
            </a:pPr>
            <a:r>
              <a:rPr lang="en-US" sz="4400" dirty="0" smtClean="0">
                <a:solidFill>
                  <a:schemeClr val="tx2"/>
                </a:solidFill>
                <a:latin typeface="Arial" charset="0"/>
                <a:ea typeface="+mj-ea"/>
                <a:cs typeface="+mj-cs"/>
              </a:rPr>
              <a:t>Cyber Security Threat Landscape</a:t>
            </a:r>
            <a:br>
              <a:rPr lang="en-US" sz="4400" dirty="0" smtClean="0">
                <a:solidFill>
                  <a:schemeClr val="tx2"/>
                </a:solidFill>
                <a:latin typeface="Arial" charset="0"/>
                <a:ea typeface="+mj-ea"/>
                <a:cs typeface="+mj-cs"/>
              </a:rPr>
            </a:br>
            <a:r>
              <a:rPr lang="en-US" sz="4400" dirty="0" smtClean="0">
                <a:solidFill>
                  <a:schemeClr val="tx2"/>
                </a:solidFill>
                <a:latin typeface="Arial" charset="0"/>
                <a:ea typeface="+mj-ea"/>
                <a:cs typeface="+mj-cs"/>
              </a:rPr>
              <a:t>&amp;</a:t>
            </a:r>
            <a:br>
              <a:rPr lang="en-US" sz="4400" dirty="0" smtClean="0">
                <a:solidFill>
                  <a:schemeClr val="tx2"/>
                </a:solidFill>
                <a:latin typeface="Arial" charset="0"/>
                <a:ea typeface="+mj-ea"/>
                <a:cs typeface="+mj-cs"/>
              </a:rPr>
            </a:br>
            <a:r>
              <a:rPr lang="en-US" sz="4400" dirty="0" smtClean="0">
                <a:solidFill>
                  <a:schemeClr val="tx2"/>
                </a:solidFill>
                <a:latin typeface="Arial" charset="0"/>
                <a:ea typeface="+mj-ea"/>
                <a:cs typeface="+mj-cs"/>
              </a:rPr>
              <a:t>Role of CERT-In</a:t>
            </a:r>
            <a:endParaRPr lang="en-IN" sz="4400" dirty="0">
              <a:solidFill>
                <a:schemeClr val="tx2"/>
              </a:solidFill>
              <a:latin typeface="Arial" charset="0"/>
              <a:ea typeface="+mj-ea"/>
              <a:cs typeface="+mj-cs"/>
            </a:endParaRPr>
          </a:p>
        </p:txBody>
      </p:sp>
      <p:sp>
        <p:nvSpPr>
          <p:cNvPr id="4" name="Rectangle 3"/>
          <p:cNvSpPr/>
          <p:nvPr/>
        </p:nvSpPr>
        <p:spPr>
          <a:xfrm>
            <a:off x="3046412" y="5715000"/>
            <a:ext cx="6092825" cy="646331"/>
          </a:xfrm>
          <a:prstGeom prst="rect">
            <a:avLst/>
          </a:prstGeom>
        </p:spPr>
        <p:txBody>
          <a:bodyPr>
            <a:spAutoFit/>
          </a:bodyPr>
          <a:lstStyle/>
          <a:p>
            <a:pPr algn="ctr"/>
            <a:r>
              <a:rPr lang="en-US" dirty="0" smtClean="0"/>
              <a:t>Ashutosh Bahuguna | Scientist-C | CERT-In</a:t>
            </a:r>
          </a:p>
          <a:p>
            <a:pPr algn="ctr"/>
            <a:r>
              <a:rPr lang="en-US" dirty="0" smtClean="0"/>
              <a:t>abahuguna@cert-in.org.in</a:t>
            </a:r>
            <a:endParaRPr lang="en-US"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z="3200" smtClean="0"/>
              <a:t>Promoting Best Practices</a:t>
            </a:r>
          </a:p>
        </p:txBody>
      </p:sp>
      <p:sp>
        <p:nvSpPr>
          <p:cNvPr id="9219" name="Rectangle 3"/>
          <p:cNvSpPr>
            <a:spLocks noGrp="1" noChangeArrowheads="1"/>
          </p:cNvSpPr>
          <p:nvPr>
            <p:ph type="body" idx="1"/>
          </p:nvPr>
        </p:nvSpPr>
        <p:spPr>
          <a:xfrm>
            <a:off x="507867" y="1219200"/>
            <a:ext cx="10969943" cy="5029200"/>
          </a:xfrm>
        </p:spPr>
        <p:txBody>
          <a:bodyPr/>
          <a:lstStyle/>
          <a:p>
            <a:pPr eaLnBrk="1" hangingPunct="1"/>
            <a:r>
              <a:rPr lang="en-US" sz="2800" smtClean="0"/>
              <a:t>Securing Web Server</a:t>
            </a:r>
          </a:p>
          <a:p>
            <a:pPr eaLnBrk="1" hangingPunct="1"/>
            <a:r>
              <a:rPr lang="en-US" sz="2800" smtClean="0"/>
              <a:t>Anti virus best practices</a:t>
            </a:r>
          </a:p>
          <a:p>
            <a:pPr eaLnBrk="1" hangingPunct="1"/>
            <a:r>
              <a:rPr lang="en-US" sz="2800" smtClean="0"/>
              <a:t>Perimeter security Guidelines</a:t>
            </a:r>
          </a:p>
          <a:p>
            <a:pPr eaLnBrk="1" hangingPunct="1"/>
            <a:r>
              <a:rPr lang="en-US" sz="2800" smtClean="0"/>
              <a:t>Platform specific Guidelines</a:t>
            </a:r>
          </a:p>
          <a:p>
            <a:pPr eaLnBrk="1" hangingPunct="1"/>
            <a:r>
              <a:rPr lang="en-US" sz="2800" smtClean="0"/>
              <a:t>Securing home computers</a:t>
            </a:r>
          </a:p>
          <a:p>
            <a:pPr eaLnBrk="1" hangingPunct="1"/>
            <a:r>
              <a:rPr lang="en-US" sz="2800" smtClean="0"/>
              <a:t>Security Assurance Framework</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203147" y="722316"/>
            <a:ext cx="11579384" cy="4662487"/>
          </a:xfrm>
          <a:prstGeom prst="rect">
            <a:avLst/>
          </a:prstGeom>
          <a:noFill/>
          <a:ln w="9525">
            <a:noFill/>
            <a:miter lim="800000"/>
            <a:headEnd/>
            <a:tailEnd/>
          </a:ln>
        </p:spPr>
        <p:txBody>
          <a:bodyPr>
            <a:spAutoFit/>
          </a:bodyPr>
          <a:lstStyle/>
          <a:p>
            <a:pPr algn="just" fontAlgn="base">
              <a:lnSpc>
                <a:spcPct val="90000"/>
              </a:lnSpc>
              <a:spcBef>
                <a:spcPct val="50000"/>
              </a:spcBef>
              <a:spcAft>
                <a:spcPct val="0"/>
              </a:spcAft>
              <a:buFontTx/>
              <a:buChar char="•"/>
            </a:pPr>
            <a:r>
              <a:rPr lang="en-US" sz="2200" smtClean="0">
                <a:solidFill>
                  <a:srgbClr val="000000"/>
                </a:solidFill>
              </a:rPr>
              <a:t> International Cooperation</a:t>
            </a:r>
          </a:p>
          <a:p>
            <a:pPr marL="682625" lvl="1" indent="-225425" algn="just" fontAlgn="base">
              <a:lnSpc>
                <a:spcPct val="90000"/>
              </a:lnSpc>
              <a:spcBef>
                <a:spcPct val="50000"/>
              </a:spcBef>
              <a:spcAft>
                <a:spcPct val="0"/>
              </a:spcAft>
              <a:buFont typeface="Arial" charset="0"/>
              <a:buChar char="–"/>
            </a:pPr>
            <a:r>
              <a:rPr lang="en-US" sz="2200" smtClean="0">
                <a:solidFill>
                  <a:srgbClr val="000000"/>
                </a:solidFill>
              </a:rPr>
              <a:t> Member of FIRST</a:t>
            </a:r>
          </a:p>
          <a:p>
            <a:pPr marL="682625" lvl="1" indent="-225425" algn="just" fontAlgn="base">
              <a:lnSpc>
                <a:spcPct val="90000"/>
              </a:lnSpc>
              <a:spcBef>
                <a:spcPct val="50000"/>
              </a:spcBef>
              <a:spcAft>
                <a:spcPct val="0"/>
              </a:spcAft>
              <a:buFont typeface="Arial" charset="0"/>
              <a:buChar char="–"/>
            </a:pPr>
            <a:r>
              <a:rPr lang="en-US" sz="2200" smtClean="0">
                <a:solidFill>
                  <a:srgbClr val="000000"/>
                </a:solidFill>
              </a:rPr>
              <a:t> Member of APCERT</a:t>
            </a:r>
          </a:p>
          <a:p>
            <a:pPr marL="682625" lvl="1" indent="-225425" algn="just" fontAlgn="base">
              <a:lnSpc>
                <a:spcPct val="90000"/>
              </a:lnSpc>
              <a:spcBef>
                <a:spcPct val="50000"/>
              </a:spcBef>
              <a:spcAft>
                <a:spcPct val="0"/>
              </a:spcAft>
              <a:buFont typeface="Arial" charset="0"/>
              <a:buChar char="–"/>
            </a:pPr>
            <a:r>
              <a:rPr lang="en-US" sz="2200" smtClean="0">
                <a:solidFill>
                  <a:srgbClr val="000000"/>
                </a:solidFill>
              </a:rPr>
              <a:t> Research Partner of APWG</a:t>
            </a:r>
          </a:p>
          <a:p>
            <a:pPr algn="just" fontAlgn="base">
              <a:lnSpc>
                <a:spcPct val="90000"/>
              </a:lnSpc>
              <a:spcBef>
                <a:spcPct val="50000"/>
              </a:spcBef>
              <a:spcAft>
                <a:spcPct val="0"/>
              </a:spcAft>
              <a:buFontTx/>
              <a:buChar char="•"/>
            </a:pPr>
            <a:r>
              <a:rPr lang="en-US" sz="2200" smtClean="0">
                <a:solidFill>
                  <a:srgbClr val="000000"/>
                </a:solidFill>
              </a:rPr>
              <a:t> Cooperation with Product and Security vendors</a:t>
            </a:r>
          </a:p>
          <a:p>
            <a:pPr marL="682625" lvl="1" indent="-225425" algn="just" fontAlgn="base">
              <a:lnSpc>
                <a:spcPct val="90000"/>
              </a:lnSpc>
              <a:spcBef>
                <a:spcPct val="50000"/>
              </a:spcBef>
              <a:spcAft>
                <a:spcPct val="0"/>
              </a:spcAft>
              <a:buFont typeface="Arial" charset="0"/>
              <a:buChar char="–"/>
            </a:pPr>
            <a:r>
              <a:rPr lang="en-US" sz="2200" smtClean="0">
                <a:solidFill>
                  <a:srgbClr val="000000"/>
                </a:solidFill>
              </a:rPr>
              <a:t>All IT vendors operating in the country </a:t>
            </a:r>
          </a:p>
          <a:p>
            <a:pPr algn="just" fontAlgn="base">
              <a:lnSpc>
                <a:spcPct val="90000"/>
              </a:lnSpc>
              <a:spcBef>
                <a:spcPct val="50000"/>
              </a:spcBef>
              <a:spcAft>
                <a:spcPct val="0"/>
              </a:spcAft>
              <a:buFontTx/>
              <a:buChar char="•"/>
            </a:pPr>
            <a:r>
              <a:rPr lang="en-US" sz="2200" smtClean="0">
                <a:solidFill>
                  <a:srgbClr val="000000"/>
                </a:solidFill>
              </a:rPr>
              <a:t> Collaborative efforts</a:t>
            </a:r>
          </a:p>
          <a:p>
            <a:pPr marL="682625" lvl="1" indent="-225425" algn="just" fontAlgn="base">
              <a:lnSpc>
                <a:spcPct val="90000"/>
              </a:lnSpc>
              <a:spcBef>
                <a:spcPct val="50000"/>
              </a:spcBef>
              <a:spcAft>
                <a:spcPct val="0"/>
              </a:spcAft>
              <a:buFont typeface="Arial" charset="0"/>
              <a:buChar char="–"/>
            </a:pPr>
            <a:r>
              <a:rPr lang="en-US" sz="2200" smtClean="0">
                <a:solidFill>
                  <a:srgbClr val="000000"/>
                </a:solidFill>
              </a:rPr>
              <a:t> Sectoral CERTs, CISOs of critical sectors, ISPs</a:t>
            </a:r>
          </a:p>
          <a:p>
            <a:pPr marL="682625" lvl="1" indent="-225425" algn="just" fontAlgn="base">
              <a:lnSpc>
                <a:spcPct val="90000"/>
              </a:lnSpc>
              <a:spcBef>
                <a:spcPct val="50000"/>
              </a:spcBef>
              <a:spcAft>
                <a:spcPct val="0"/>
              </a:spcAft>
              <a:buFont typeface="Arial" charset="0"/>
              <a:buChar char="–"/>
            </a:pPr>
            <a:r>
              <a:rPr lang="en-US" sz="2200" smtClean="0">
                <a:solidFill>
                  <a:srgbClr val="000000"/>
                </a:solidFill>
              </a:rPr>
              <a:t> Data Security Council of India (DSCI)</a:t>
            </a:r>
          </a:p>
          <a:p>
            <a:pPr marL="682625" lvl="1" indent="-225425" algn="just" fontAlgn="base">
              <a:lnSpc>
                <a:spcPct val="90000"/>
              </a:lnSpc>
              <a:spcBef>
                <a:spcPct val="50000"/>
              </a:spcBef>
              <a:spcAft>
                <a:spcPct val="0"/>
              </a:spcAft>
              <a:buFont typeface="Arial" charset="0"/>
              <a:buChar char="–"/>
            </a:pPr>
            <a:r>
              <a:rPr lang="en-US" sz="2200" smtClean="0">
                <a:solidFill>
                  <a:srgbClr val="000000"/>
                </a:solidFill>
              </a:rPr>
              <a:t> All other Industry Associations in IT and non IT areas</a:t>
            </a:r>
          </a:p>
        </p:txBody>
      </p:sp>
      <p:sp>
        <p:nvSpPr>
          <p:cNvPr id="10243" name="Rectangle 2"/>
          <p:cNvSpPr>
            <a:spLocks noChangeArrowheads="1"/>
          </p:cNvSpPr>
          <p:nvPr/>
        </p:nvSpPr>
        <p:spPr bwMode="auto">
          <a:xfrm>
            <a:off x="10581" y="79375"/>
            <a:ext cx="10360501" cy="457200"/>
          </a:xfrm>
          <a:prstGeom prst="rect">
            <a:avLst/>
          </a:prstGeom>
          <a:noFill/>
          <a:ln w="9525">
            <a:noFill/>
            <a:miter lim="800000"/>
            <a:headEnd/>
            <a:tailEnd/>
          </a:ln>
        </p:spPr>
        <p:txBody>
          <a:bodyPr anchor="ctr"/>
          <a:lstStyle/>
          <a:p>
            <a:pPr eaLnBrk="0" fontAlgn="base" hangingPunct="0">
              <a:spcBef>
                <a:spcPct val="0"/>
              </a:spcBef>
              <a:spcAft>
                <a:spcPct val="0"/>
              </a:spcAft>
            </a:pPr>
            <a:r>
              <a:rPr lang="en-US" sz="2800" smtClean="0">
                <a:solidFill>
                  <a:srgbClr val="000000"/>
                </a:solidFill>
              </a:rPr>
              <a:t>Security Cooperation and Collaboration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46"/>
          <p:cNvGrpSpPr>
            <a:grpSpLocks/>
          </p:cNvGrpSpPr>
          <p:nvPr/>
        </p:nvGrpSpPr>
        <p:grpSpPr bwMode="auto">
          <a:xfrm>
            <a:off x="1060175" y="892178"/>
            <a:ext cx="10669454" cy="5191125"/>
            <a:chOff x="160" y="862"/>
            <a:chExt cx="5042" cy="3270"/>
          </a:xfrm>
        </p:grpSpPr>
        <p:pic>
          <p:nvPicPr>
            <p:cNvPr id="2065" name="Picture 12"/>
            <p:cNvPicPr>
              <a:picLocks noChangeAspect="1" noChangeArrowheads="1"/>
            </p:cNvPicPr>
            <p:nvPr/>
          </p:nvPicPr>
          <p:blipFill>
            <a:blip r:embed="rId3" cstate="print"/>
            <a:srcRect/>
            <a:stretch>
              <a:fillRect/>
            </a:stretch>
          </p:blipFill>
          <p:spPr bwMode="auto">
            <a:xfrm>
              <a:off x="1375" y="1132"/>
              <a:ext cx="897" cy="2507"/>
            </a:xfrm>
            <a:prstGeom prst="rect">
              <a:avLst/>
            </a:prstGeom>
            <a:noFill/>
            <a:ln w="9525">
              <a:noFill/>
              <a:miter lim="800000"/>
              <a:headEnd/>
              <a:tailEnd/>
            </a:ln>
          </p:spPr>
        </p:pic>
        <p:pic>
          <p:nvPicPr>
            <p:cNvPr id="2066" name="Picture 13"/>
            <p:cNvPicPr>
              <a:picLocks noChangeAspect="1" noChangeArrowheads="1"/>
            </p:cNvPicPr>
            <p:nvPr/>
          </p:nvPicPr>
          <p:blipFill>
            <a:blip r:embed="rId4" cstate="print"/>
            <a:srcRect/>
            <a:stretch>
              <a:fillRect/>
            </a:stretch>
          </p:blipFill>
          <p:spPr bwMode="auto">
            <a:xfrm>
              <a:off x="3244" y="1154"/>
              <a:ext cx="857" cy="2464"/>
            </a:xfrm>
            <a:prstGeom prst="rect">
              <a:avLst/>
            </a:prstGeom>
            <a:noFill/>
            <a:ln w="9525">
              <a:noFill/>
              <a:miter lim="800000"/>
              <a:headEnd/>
              <a:tailEnd/>
            </a:ln>
          </p:spPr>
        </p:pic>
        <p:pic>
          <p:nvPicPr>
            <p:cNvPr id="2067" name="Picture 4" descr="four arrows_2"/>
            <p:cNvPicPr>
              <a:picLocks noChangeAspect="1" noChangeArrowheads="1"/>
            </p:cNvPicPr>
            <p:nvPr/>
          </p:nvPicPr>
          <p:blipFill>
            <a:blip r:embed="rId5" cstate="print"/>
            <a:srcRect/>
            <a:stretch>
              <a:fillRect/>
            </a:stretch>
          </p:blipFill>
          <p:spPr bwMode="auto">
            <a:xfrm>
              <a:off x="1895" y="2717"/>
              <a:ext cx="1573" cy="1415"/>
            </a:xfrm>
            <a:prstGeom prst="rect">
              <a:avLst/>
            </a:prstGeom>
            <a:noFill/>
            <a:ln w="9525">
              <a:noFill/>
              <a:miter lim="800000"/>
              <a:headEnd/>
              <a:tailEnd/>
            </a:ln>
          </p:spPr>
        </p:pic>
        <p:pic>
          <p:nvPicPr>
            <p:cNvPr id="2068" name="Picture 3"/>
            <p:cNvPicPr>
              <a:picLocks noChangeAspect="1" noChangeArrowheads="1"/>
            </p:cNvPicPr>
            <p:nvPr/>
          </p:nvPicPr>
          <p:blipFill>
            <a:blip r:embed="rId6" cstate="print"/>
            <a:srcRect/>
            <a:stretch>
              <a:fillRect/>
            </a:stretch>
          </p:blipFill>
          <p:spPr bwMode="auto">
            <a:xfrm>
              <a:off x="2356" y="2167"/>
              <a:ext cx="862" cy="602"/>
            </a:xfrm>
            <a:prstGeom prst="rect">
              <a:avLst/>
            </a:prstGeom>
            <a:noFill/>
            <a:ln w="9525">
              <a:noFill/>
              <a:miter lim="800000"/>
              <a:headEnd/>
              <a:tailEnd/>
            </a:ln>
          </p:spPr>
        </p:pic>
        <p:graphicFrame>
          <p:nvGraphicFramePr>
            <p:cNvPr id="2054" name="Object 4"/>
            <p:cNvGraphicFramePr>
              <a:graphicFrameLocks noChangeAspect="1"/>
            </p:cNvGraphicFramePr>
            <p:nvPr/>
          </p:nvGraphicFramePr>
          <p:xfrm>
            <a:off x="2377" y="1950"/>
            <a:ext cx="804" cy="195"/>
          </p:xfrm>
          <a:graphic>
            <a:graphicData uri="http://schemas.openxmlformats.org/presentationml/2006/ole">
              <mc:AlternateContent xmlns:mc="http://schemas.openxmlformats.org/markup-compatibility/2006">
                <mc:Choice xmlns:v="urn:schemas-microsoft-com:vml" Requires="v">
                  <p:oleObj spid="_x0000_s15398" name="Photo Editor Photo" r:id="rId7" imgW="2704762" imgH="638264" progId="MSPhotoEd.3">
                    <p:embed/>
                  </p:oleObj>
                </mc:Choice>
                <mc:Fallback>
                  <p:oleObj name="Photo Editor Photo" r:id="rId7" imgW="2704762" imgH="638264" progId="MSPhotoEd.3">
                    <p:embed/>
                    <p:pic>
                      <p:nvPicPr>
                        <p:cNvPr id="0" name="Object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77" y="1950"/>
                          <a:ext cx="804" cy="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TextBox 6"/>
            <p:cNvSpPr txBox="1">
              <a:spLocks noChangeArrowheads="1"/>
            </p:cNvSpPr>
            <p:nvPr/>
          </p:nvSpPr>
          <p:spPr bwMode="auto">
            <a:xfrm>
              <a:off x="2300" y="1132"/>
              <a:ext cx="967" cy="494"/>
            </a:xfrm>
            <a:prstGeom prst="rect">
              <a:avLst/>
            </a:prstGeom>
            <a:solidFill>
              <a:srgbClr val="FFFF99"/>
            </a:solidFill>
            <a:ln w="9525">
              <a:solidFill>
                <a:srgbClr val="993300"/>
              </a:solidFill>
              <a:miter lim="800000"/>
              <a:headEnd/>
              <a:tailEnd/>
            </a:ln>
            <a:effectLst>
              <a:outerShdw blurRad="50800" dist="38100" dir="2700000" algn="tl" rotWithShape="0">
                <a:prstClr val="black">
                  <a:alpha val="40000"/>
                </a:prstClr>
              </a:outerShdw>
            </a:effectLst>
          </p:spPr>
          <p:txBody>
            <a:bodyPr>
              <a:spAutoFit/>
            </a:bodyPr>
            <a:lstStyle/>
            <a:p>
              <a:pPr algn="ctr" fontAlgn="base">
                <a:spcBef>
                  <a:spcPct val="0"/>
                </a:spcBef>
                <a:spcAft>
                  <a:spcPct val="0"/>
                </a:spcAft>
                <a:defRPr/>
              </a:pPr>
              <a:r>
                <a:rPr lang="en-US" sz="1500" b="1" dirty="0">
                  <a:solidFill>
                    <a:srgbClr val="993300"/>
                  </a:solidFill>
                </a:rPr>
                <a:t>Department of Information Technology</a:t>
              </a:r>
            </a:p>
          </p:txBody>
        </p:sp>
        <p:sp>
          <p:nvSpPr>
            <p:cNvPr id="8" name="Up-Down Arrow 7"/>
            <p:cNvSpPr/>
            <p:nvPr/>
          </p:nvSpPr>
          <p:spPr>
            <a:xfrm>
              <a:off x="2721" y="1667"/>
              <a:ext cx="84" cy="261"/>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9" name="Chevron 8"/>
            <p:cNvSpPr/>
            <p:nvPr/>
          </p:nvSpPr>
          <p:spPr>
            <a:xfrm>
              <a:off x="807" y="864"/>
              <a:ext cx="1052" cy="217"/>
            </a:xfrm>
            <a:prstGeom prst="chevron">
              <a:avLst/>
            </a:prstGeom>
            <a:solidFill>
              <a:srgbClr val="FFFF66"/>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en-US" sz="1500" b="1" dirty="0">
                  <a:solidFill>
                    <a:srgbClr val="993300"/>
                  </a:solidFill>
                </a:rPr>
                <a:t>Detection</a:t>
              </a:r>
            </a:p>
          </p:txBody>
        </p:sp>
        <p:sp>
          <p:nvSpPr>
            <p:cNvPr id="10" name="Chevron 9"/>
            <p:cNvSpPr/>
            <p:nvPr/>
          </p:nvSpPr>
          <p:spPr>
            <a:xfrm>
              <a:off x="2192" y="862"/>
              <a:ext cx="1136" cy="218"/>
            </a:xfrm>
            <a:prstGeom prst="chevron">
              <a:avLst/>
            </a:prstGeom>
            <a:solidFill>
              <a:srgbClr val="FFFF66"/>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en-US" sz="1500" b="1" dirty="0">
                  <a:solidFill>
                    <a:srgbClr val="993300"/>
                  </a:solidFill>
                </a:rPr>
                <a:t>Analysis</a:t>
              </a:r>
            </a:p>
          </p:txBody>
        </p:sp>
        <p:sp>
          <p:nvSpPr>
            <p:cNvPr id="11" name="Chevron 10"/>
            <p:cNvSpPr/>
            <p:nvPr/>
          </p:nvSpPr>
          <p:spPr>
            <a:xfrm>
              <a:off x="3456" y="871"/>
              <a:ext cx="1728" cy="217"/>
            </a:xfrm>
            <a:prstGeom prst="chevron">
              <a:avLst/>
            </a:prstGeom>
            <a:solidFill>
              <a:srgbClr val="FFFF66"/>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en-US" sz="1400" b="1" dirty="0">
                  <a:solidFill>
                    <a:srgbClr val="993300"/>
                  </a:solidFill>
                </a:rPr>
                <a:t>Dissemination &amp; Support</a:t>
              </a:r>
            </a:p>
          </p:txBody>
        </p:sp>
        <p:graphicFrame>
          <p:nvGraphicFramePr>
            <p:cNvPr id="2055" name="Object 7"/>
            <p:cNvGraphicFramePr>
              <a:graphicFrameLocks noChangeAspect="1"/>
            </p:cNvGraphicFramePr>
            <p:nvPr/>
          </p:nvGraphicFramePr>
          <p:xfrm>
            <a:off x="2398" y="3347"/>
            <a:ext cx="589" cy="143"/>
          </p:xfrm>
          <a:graphic>
            <a:graphicData uri="http://schemas.openxmlformats.org/presentationml/2006/ole">
              <mc:AlternateContent xmlns:mc="http://schemas.openxmlformats.org/markup-compatibility/2006">
                <mc:Choice xmlns:v="urn:schemas-microsoft-com:vml" Requires="v">
                  <p:oleObj spid="_x0000_s15399" name="Photo Editor Photo" r:id="rId9" imgW="2704762" imgH="638264" progId="MSPhotoEd.3">
                    <p:embed/>
                  </p:oleObj>
                </mc:Choice>
                <mc:Fallback>
                  <p:oleObj name="Photo Editor Photo" r:id="rId9" imgW="2704762" imgH="638264" progId="MSPhotoEd.3">
                    <p:embed/>
                    <p:pic>
                      <p:nvPicPr>
                        <p:cNvPr id="0"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98" y="3347"/>
                          <a:ext cx="589" cy="1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 name="TextBox 12"/>
            <p:cNvSpPr txBox="1">
              <a:spLocks noChangeArrowheads="1"/>
            </p:cNvSpPr>
            <p:nvPr/>
          </p:nvSpPr>
          <p:spPr bwMode="auto">
            <a:xfrm>
              <a:off x="2483" y="2912"/>
              <a:ext cx="462" cy="155"/>
            </a:xfrm>
            <a:prstGeom prst="rect">
              <a:avLst/>
            </a:prstGeom>
            <a:noFill/>
            <a:ln w="9525">
              <a:noFill/>
              <a:miter lim="800000"/>
              <a:headEnd/>
              <a:tailEnd/>
            </a:ln>
          </p:spPr>
          <p:txBody>
            <a:bodyPr>
              <a:spAutoFit/>
            </a:bodyPr>
            <a:lstStyle/>
            <a:p>
              <a:pPr fontAlgn="base">
                <a:spcBef>
                  <a:spcPct val="0"/>
                </a:spcBef>
                <a:spcAft>
                  <a:spcPct val="0"/>
                </a:spcAft>
                <a:defRPr/>
              </a:pPr>
              <a:r>
                <a:rPr lang="en-US" sz="1000" b="1" dirty="0">
                  <a:solidFill>
                    <a:srgbClr val="FFFFFF"/>
                  </a:solidFill>
                </a:rPr>
                <a:t>Analysis</a:t>
              </a:r>
            </a:p>
          </p:txBody>
        </p:sp>
        <p:sp>
          <p:nvSpPr>
            <p:cNvPr id="4" name="TextBox 13"/>
            <p:cNvSpPr txBox="1">
              <a:spLocks noChangeArrowheads="1"/>
            </p:cNvSpPr>
            <p:nvPr/>
          </p:nvSpPr>
          <p:spPr bwMode="auto">
            <a:xfrm>
              <a:off x="2428" y="3752"/>
              <a:ext cx="547" cy="154"/>
            </a:xfrm>
            <a:prstGeom prst="rect">
              <a:avLst/>
            </a:prstGeom>
            <a:noFill/>
            <a:ln w="9525">
              <a:noFill/>
              <a:miter lim="800000"/>
              <a:headEnd/>
              <a:tailEnd/>
            </a:ln>
          </p:spPr>
          <p:txBody>
            <a:bodyPr>
              <a:spAutoFit/>
            </a:bodyPr>
            <a:lstStyle/>
            <a:p>
              <a:pPr fontAlgn="base">
                <a:spcBef>
                  <a:spcPct val="0"/>
                </a:spcBef>
                <a:spcAft>
                  <a:spcPct val="0"/>
                </a:spcAft>
                <a:defRPr/>
              </a:pPr>
              <a:r>
                <a:rPr lang="en-US" sz="1000" b="1" dirty="0">
                  <a:solidFill>
                    <a:srgbClr val="FFFFFF"/>
                  </a:solidFill>
                </a:rPr>
                <a:t>Recovery</a:t>
              </a:r>
            </a:p>
          </p:txBody>
        </p:sp>
        <p:sp>
          <p:nvSpPr>
            <p:cNvPr id="5" name="TextBox 14"/>
            <p:cNvSpPr txBox="1">
              <a:spLocks noChangeArrowheads="1"/>
            </p:cNvSpPr>
            <p:nvPr/>
          </p:nvSpPr>
          <p:spPr bwMode="auto">
            <a:xfrm rot="16200000">
              <a:off x="1983" y="3294"/>
              <a:ext cx="447" cy="116"/>
            </a:xfrm>
            <a:prstGeom prst="rect">
              <a:avLst/>
            </a:prstGeom>
            <a:noFill/>
            <a:ln w="9525">
              <a:noFill/>
              <a:miter lim="800000"/>
              <a:headEnd/>
              <a:tailEnd/>
            </a:ln>
          </p:spPr>
          <p:txBody>
            <a:bodyPr>
              <a:spAutoFit/>
            </a:bodyPr>
            <a:lstStyle/>
            <a:p>
              <a:pPr fontAlgn="base">
                <a:spcBef>
                  <a:spcPct val="0"/>
                </a:spcBef>
                <a:spcAft>
                  <a:spcPct val="0"/>
                </a:spcAft>
                <a:defRPr/>
              </a:pPr>
              <a:r>
                <a:rPr lang="en-US" sz="1000" b="1" dirty="0">
                  <a:solidFill>
                    <a:srgbClr val="FFFFFF"/>
                  </a:solidFill>
                </a:rPr>
                <a:t>Detect</a:t>
              </a:r>
            </a:p>
          </p:txBody>
        </p:sp>
        <p:sp>
          <p:nvSpPr>
            <p:cNvPr id="6" name="TextBox 15"/>
            <p:cNvSpPr txBox="1">
              <a:spLocks noChangeArrowheads="1"/>
            </p:cNvSpPr>
            <p:nvPr/>
          </p:nvSpPr>
          <p:spPr bwMode="auto">
            <a:xfrm rot="5400000">
              <a:off x="2786" y="3403"/>
              <a:ext cx="739" cy="116"/>
            </a:xfrm>
            <a:prstGeom prst="rect">
              <a:avLst/>
            </a:prstGeom>
            <a:noFill/>
            <a:ln w="9525">
              <a:noFill/>
              <a:miter lim="800000"/>
              <a:headEnd/>
              <a:tailEnd/>
            </a:ln>
          </p:spPr>
          <p:txBody>
            <a:bodyPr>
              <a:spAutoFit/>
            </a:bodyPr>
            <a:lstStyle/>
            <a:p>
              <a:pPr fontAlgn="base">
                <a:spcBef>
                  <a:spcPct val="0"/>
                </a:spcBef>
                <a:spcAft>
                  <a:spcPct val="0"/>
                </a:spcAft>
                <a:defRPr/>
              </a:pPr>
              <a:r>
                <a:rPr lang="en-US" sz="1000" b="1" dirty="0">
                  <a:solidFill>
                    <a:srgbClr val="FFFFFF"/>
                  </a:solidFill>
                </a:rPr>
                <a:t>Dissemination</a:t>
              </a:r>
            </a:p>
          </p:txBody>
        </p:sp>
        <p:sp>
          <p:nvSpPr>
            <p:cNvPr id="2078" name="TextBox 19"/>
            <p:cNvSpPr txBox="1">
              <a:spLocks noChangeArrowheads="1"/>
            </p:cNvSpPr>
            <p:nvPr/>
          </p:nvSpPr>
          <p:spPr bwMode="auto">
            <a:xfrm>
              <a:off x="4193" y="1226"/>
              <a:ext cx="925" cy="233"/>
            </a:xfrm>
            <a:prstGeom prst="rect">
              <a:avLst/>
            </a:prstGeom>
            <a:solidFill>
              <a:srgbClr val="CCFF99"/>
            </a:solidFill>
            <a:ln w="9525">
              <a:solidFill>
                <a:srgbClr val="003300"/>
              </a:solidFill>
              <a:miter lim="800000"/>
              <a:headEnd/>
              <a:tailEnd/>
            </a:ln>
          </p:spPr>
          <p:txBody>
            <a:bodyPr>
              <a:spAutoFit/>
            </a:bodyPr>
            <a:lstStyle/>
            <a:p>
              <a:pPr algn="ctr" fontAlgn="base">
                <a:spcBef>
                  <a:spcPct val="0"/>
                </a:spcBef>
                <a:spcAft>
                  <a:spcPct val="0"/>
                </a:spcAft>
              </a:pPr>
              <a:r>
                <a:rPr lang="en-US" b="1" smtClean="0">
                  <a:solidFill>
                    <a:srgbClr val="003300"/>
                  </a:solidFill>
                </a:rPr>
                <a:t>ISP Hot Liners</a:t>
              </a:r>
            </a:p>
          </p:txBody>
        </p:sp>
        <p:sp>
          <p:nvSpPr>
            <p:cNvPr id="2079" name="TextBox 23"/>
            <p:cNvSpPr txBox="1">
              <a:spLocks noChangeArrowheads="1"/>
            </p:cNvSpPr>
            <p:nvPr/>
          </p:nvSpPr>
          <p:spPr bwMode="auto">
            <a:xfrm>
              <a:off x="4186" y="3238"/>
              <a:ext cx="925" cy="422"/>
            </a:xfrm>
            <a:prstGeom prst="rect">
              <a:avLst/>
            </a:prstGeom>
            <a:solidFill>
              <a:srgbClr val="CCFF99"/>
            </a:solidFill>
            <a:ln w="9525">
              <a:solidFill>
                <a:srgbClr val="003300"/>
              </a:solidFill>
              <a:miter lim="800000"/>
              <a:headEnd/>
              <a:tailEnd/>
            </a:ln>
          </p:spPr>
          <p:txBody>
            <a:bodyPr>
              <a:spAutoFit/>
            </a:bodyPr>
            <a:lstStyle/>
            <a:p>
              <a:pPr algn="ctr" fontAlgn="base">
                <a:spcBef>
                  <a:spcPct val="0"/>
                </a:spcBef>
                <a:spcAft>
                  <a:spcPct val="0"/>
                </a:spcAft>
              </a:pPr>
              <a:r>
                <a:rPr lang="en-US" b="1" smtClean="0">
                  <a:solidFill>
                    <a:srgbClr val="003300"/>
                  </a:solidFill>
                </a:rPr>
                <a:t>Press &amp; TV / Radio</a:t>
              </a:r>
            </a:p>
          </p:txBody>
        </p:sp>
        <p:sp>
          <p:nvSpPr>
            <p:cNvPr id="2080" name="TextBox 24"/>
            <p:cNvSpPr txBox="1">
              <a:spLocks noChangeArrowheads="1"/>
            </p:cNvSpPr>
            <p:nvPr/>
          </p:nvSpPr>
          <p:spPr bwMode="auto">
            <a:xfrm>
              <a:off x="4200" y="2550"/>
              <a:ext cx="925" cy="233"/>
            </a:xfrm>
            <a:prstGeom prst="rect">
              <a:avLst/>
            </a:prstGeom>
            <a:solidFill>
              <a:srgbClr val="CCFF99"/>
            </a:solidFill>
            <a:ln w="9525">
              <a:solidFill>
                <a:srgbClr val="003300"/>
              </a:solidFill>
              <a:miter lim="800000"/>
              <a:headEnd/>
              <a:tailEnd/>
            </a:ln>
          </p:spPr>
          <p:txBody>
            <a:bodyPr>
              <a:spAutoFit/>
            </a:bodyPr>
            <a:lstStyle/>
            <a:p>
              <a:pPr algn="ctr" fontAlgn="base">
                <a:spcBef>
                  <a:spcPct val="0"/>
                </a:spcBef>
                <a:spcAft>
                  <a:spcPct val="0"/>
                </a:spcAft>
              </a:pPr>
              <a:r>
                <a:rPr lang="en-US" b="1" smtClean="0">
                  <a:solidFill>
                    <a:srgbClr val="003300"/>
                  </a:solidFill>
                </a:rPr>
                <a:t>Home Users</a:t>
              </a:r>
            </a:p>
          </p:txBody>
        </p:sp>
        <p:sp>
          <p:nvSpPr>
            <p:cNvPr id="2081" name="TextBox 25"/>
            <p:cNvSpPr txBox="1">
              <a:spLocks noChangeArrowheads="1"/>
            </p:cNvSpPr>
            <p:nvPr/>
          </p:nvSpPr>
          <p:spPr bwMode="auto">
            <a:xfrm>
              <a:off x="4193" y="1827"/>
              <a:ext cx="1009" cy="233"/>
            </a:xfrm>
            <a:prstGeom prst="rect">
              <a:avLst/>
            </a:prstGeom>
            <a:solidFill>
              <a:srgbClr val="CCFF99"/>
            </a:solidFill>
            <a:ln w="9525">
              <a:solidFill>
                <a:srgbClr val="003300"/>
              </a:solidFill>
              <a:miter lim="800000"/>
              <a:headEnd/>
              <a:tailEnd/>
            </a:ln>
          </p:spPr>
          <p:txBody>
            <a:bodyPr>
              <a:spAutoFit/>
            </a:bodyPr>
            <a:lstStyle/>
            <a:p>
              <a:pPr algn="ctr" fontAlgn="base">
                <a:spcBef>
                  <a:spcPct val="0"/>
                </a:spcBef>
                <a:spcAft>
                  <a:spcPct val="0"/>
                </a:spcAft>
              </a:pPr>
              <a:r>
                <a:rPr lang="en-US" b="1" smtClean="0">
                  <a:solidFill>
                    <a:srgbClr val="003300"/>
                  </a:solidFill>
                </a:rPr>
                <a:t>Private Sectors</a:t>
              </a:r>
            </a:p>
          </p:txBody>
        </p:sp>
        <p:sp>
          <p:nvSpPr>
            <p:cNvPr id="30" name="Rounded Rectangle 29"/>
            <p:cNvSpPr/>
            <p:nvPr/>
          </p:nvSpPr>
          <p:spPr>
            <a:xfrm>
              <a:off x="576" y="1132"/>
              <a:ext cx="799" cy="695"/>
            </a:xfrm>
            <a:prstGeom prst="roundRect">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pic>
          <p:nvPicPr>
            <p:cNvPr id="2083" name="Picture 17"/>
            <p:cNvPicPr>
              <a:picLocks noChangeAspect="1" noChangeArrowheads="1"/>
            </p:cNvPicPr>
            <p:nvPr/>
          </p:nvPicPr>
          <p:blipFill>
            <a:blip r:embed="rId10" cstate="print"/>
            <a:srcRect/>
            <a:stretch>
              <a:fillRect/>
            </a:stretch>
          </p:blipFill>
          <p:spPr bwMode="auto">
            <a:xfrm>
              <a:off x="723" y="1182"/>
              <a:ext cx="505" cy="365"/>
            </a:xfrm>
            <a:prstGeom prst="rect">
              <a:avLst/>
            </a:prstGeom>
            <a:noFill/>
            <a:ln w="9525">
              <a:noFill/>
              <a:miter lim="800000"/>
              <a:headEnd/>
              <a:tailEnd/>
            </a:ln>
          </p:spPr>
        </p:pic>
        <p:sp>
          <p:nvSpPr>
            <p:cNvPr id="2084" name="TextBox 31"/>
            <p:cNvSpPr txBox="1">
              <a:spLocks noChangeArrowheads="1"/>
            </p:cNvSpPr>
            <p:nvPr/>
          </p:nvSpPr>
          <p:spPr bwMode="auto">
            <a:xfrm>
              <a:off x="660" y="1610"/>
              <a:ext cx="673" cy="173"/>
            </a:xfrm>
            <a:prstGeom prst="rect">
              <a:avLst/>
            </a:prstGeom>
            <a:noFill/>
            <a:ln w="9525">
              <a:noFill/>
              <a:miter lim="800000"/>
              <a:headEnd/>
              <a:tailEnd/>
            </a:ln>
          </p:spPr>
          <p:txBody>
            <a:bodyPr>
              <a:spAutoFit/>
            </a:bodyPr>
            <a:lstStyle/>
            <a:p>
              <a:pPr algn="ctr" fontAlgn="base">
                <a:spcBef>
                  <a:spcPct val="0"/>
                </a:spcBef>
                <a:spcAft>
                  <a:spcPct val="0"/>
                </a:spcAft>
              </a:pPr>
              <a:r>
                <a:rPr lang="en-US" sz="1200" b="1" smtClean="0">
                  <a:solidFill>
                    <a:srgbClr val="000000"/>
                  </a:solidFill>
                </a:rPr>
                <a:t>Major ISPs</a:t>
              </a:r>
            </a:p>
          </p:txBody>
        </p:sp>
        <p:sp>
          <p:nvSpPr>
            <p:cNvPr id="33" name="Rounded Rectangle 32"/>
            <p:cNvSpPr/>
            <p:nvPr/>
          </p:nvSpPr>
          <p:spPr>
            <a:xfrm>
              <a:off x="632" y="1888"/>
              <a:ext cx="672" cy="240"/>
            </a:xfrm>
            <a:prstGeom prst="roundRect">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086" name="TextBox 33"/>
            <p:cNvSpPr txBox="1">
              <a:spLocks noChangeArrowheads="1"/>
            </p:cNvSpPr>
            <p:nvPr/>
          </p:nvSpPr>
          <p:spPr bwMode="auto">
            <a:xfrm>
              <a:off x="640" y="1919"/>
              <a:ext cx="680" cy="135"/>
            </a:xfrm>
            <a:prstGeom prst="rect">
              <a:avLst/>
            </a:prstGeom>
            <a:noFill/>
            <a:ln w="9525">
              <a:noFill/>
              <a:miter lim="800000"/>
              <a:headEnd/>
              <a:tailEnd/>
            </a:ln>
          </p:spPr>
          <p:txBody>
            <a:bodyPr>
              <a:spAutoFit/>
            </a:bodyPr>
            <a:lstStyle/>
            <a:p>
              <a:pPr fontAlgn="base">
                <a:spcBef>
                  <a:spcPct val="0"/>
                </a:spcBef>
                <a:spcAft>
                  <a:spcPct val="0"/>
                </a:spcAft>
              </a:pPr>
              <a:r>
                <a:rPr lang="en-US" sz="800" b="1" smtClean="0">
                  <a:solidFill>
                    <a:srgbClr val="000000"/>
                  </a:solidFill>
                </a:rPr>
                <a:t>Foreign partners</a:t>
              </a:r>
            </a:p>
          </p:txBody>
        </p:sp>
        <p:pic>
          <p:nvPicPr>
            <p:cNvPr id="2087" name="Picture 32"/>
            <p:cNvPicPr>
              <a:picLocks noChangeAspect="1" noChangeArrowheads="1"/>
            </p:cNvPicPr>
            <p:nvPr/>
          </p:nvPicPr>
          <p:blipFill>
            <a:blip r:embed="rId11" cstate="print"/>
            <a:srcRect/>
            <a:stretch>
              <a:fillRect/>
            </a:stretch>
          </p:blipFill>
          <p:spPr bwMode="auto">
            <a:xfrm>
              <a:off x="662" y="2141"/>
              <a:ext cx="714" cy="248"/>
            </a:xfrm>
            <a:prstGeom prst="rect">
              <a:avLst/>
            </a:prstGeom>
            <a:noFill/>
            <a:ln w="9525">
              <a:noFill/>
              <a:miter lim="800000"/>
              <a:headEnd/>
              <a:tailEnd/>
            </a:ln>
          </p:spPr>
        </p:pic>
        <p:pic>
          <p:nvPicPr>
            <p:cNvPr id="2088" name="Picture 33"/>
            <p:cNvPicPr>
              <a:picLocks noChangeAspect="1" noChangeArrowheads="1"/>
            </p:cNvPicPr>
            <p:nvPr/>
          </p:nvPicPr>
          <p:blipFill>
            <a:blip r:embed="rId12" cstate="print"/>
            <a:srcRect/>
            <a:stretch>
              <a:fillRect/>
            </a:stretch>
          </p:blipFill>
          <p:spPr bwMode="auto">
            <a:xfrm>
              <a:off x="590" y="3086"/>
              <a:ext cx="799" cy="156"/>
            </a:xfrm>
            <a:prstGeom prst="rect">
              <a:avLst/>
            </a:prstGeom>
            <a:noFill/>
            <a:ln w="9525">
              <a:noFill/>
              <a:miter lim="800000"/>
              <a:headEnd/>
              <a:tailEnd/>
            </a:ln>
          </p:spPr>
        </p:pic>
        <p:pic>
          <p:nvPicPr>
            <p:cNvPr id="2089" name="Picture 34"/>
            <p:cNvPicPr>
              <a:picLocks noChangeAspect="1" noChangeArrowheads="1"/>
            </p:cNvPicPr>
            <p:nvPr/>
          </p:nvPicPr>
          <p:blipFill>
            <a:blip r:embed="rId13" cstate="print"/>
            <a:srcRect/>
            <a:stretch>
              <a:fillRect/>
            </a:stretch>
          </p:blipFill>
          <p:spPr bwMode="auto">
            <a:xfrm>
              <a:off x="584" y="2352"/>
              <a:ext cx="310" cy="368"/>
            </a:xfrm>
            <a:prstGeom prst="rect">
              <a:avLst/>
            </a:prstGeom>
            <a:noFill/>
            <a:ln w="9525">
              <a:noFill/>
              <a:miter lim="800000"/>
              <a:headEnd/>
              <a:tailEnd/>
            </a:ln>
          </p:spPr>
        </p:pic>
        <p:pic>
          <p:nvPicPr>
            <p:cNvPr id="2090" name="Picture 35"/>
            <p:cNvPicPr>
              <a:picLocks noChangeAspect="1" noChangeArrowheads="1"/>
            </p:cNvPicPr>
            <p:nvPr/>
          </p:nvPicPr>
          <p:blipFill>
            <a:blip r:embed="rId14" cstate="print"/>
            <a:srcRect/>
            <a:stretch>
              <a:fillRect/>
            </a:stretch>
          </p:blipFill>
          <p:spPr bwMode="auto">
            <a:xfrm>
              <a:off x="952" y="2592"/>
              <a:ext cx="407" cy="266"/>
            </a:xfrm>
            <a:prstGeom prst="rect">
              <a:avLst/>
            </a:prstGeom>
            <a:noFill/>
            <a:ln w="9525">
              <a:noFill/>
              <a:miter lim="800000"/>
              <a:headEnd/>
              <a:tailEnd/>
            </a:ln>
          </p:spPr>
        </p:pic>
        <p:pic>
          <p:nvPicPr>
            <p:cNvPr id="2091" name="Picture 36"/>
            <p:cNvPicPr>
              <a:picLocks noChangeAspect="1" noChangeArrowheads="1"/>
            </p:cNvPicPr>
            <p:nvPr/>
          </p:nvPicPr>
          <p:blipFill>
            <a:blip r:embed="rId15" cstate="print"/>
            <a:srcRect/>
            <a:stretch>
              <a:fillRect/>
            </a:stretch>
          </p:blipFill>
          <p:spPr bwMode="auto">
            <a:xfrm>
              <a:off x="802" y="2845"/>
              <a:ext cx="566" cy="234"/>
            </a:xfrm>
            <a:prstGeom prst="rect">
              <a:avLst/>
            </a:prstGeom>
            <a:noFill/>
            <a:ln w="9525">
              <a:noFill/>
              <a:miter lim="800000"/>
              <a:headEnd/>
              <a:tailEnd/>
            </a:ln>
          </p:spPr>
        </p:pic>
        <p:pic>
          <p:nvPicPr>
            <p:cNvPr id="2092" name="Picture 37"/>
            <p:cNvPicPr>
              <a:picLocks noChangeAspect="1" noChangeArrowheads="1"/>
            </p:cNvPicPr>
            <p:nvPr/>
          </p:nvPicPr>
          <p:blipFill>
            <a:blip r:embed="rId16" cstate="print"/>
            <a:srcRect/>
            <a:stretch>
              <a:fillRect/>
            </a:stretch>
          </p:blipFill>
          <p:spPr bwMode="auto">
            <a:xfrm>
              <a:off x="905" y="2321"/>
              <a:ext cx="505" cy="295"/>
            </a:xfrm>
            <a:prstGeom prst="rect">
              <a:avLst/>
            </a:prstGeom>
            <a:noFill/>
            <a:ln w="9525">
              <a:noFill/>
              <a:miter lim="800000"/>
              <a:headEnd/>
              <a:tailEnd/>
            </a:ln>
          </p:spPr>
        </p:pic>
        <p:graphicFrame>
          <p:nvGraphicFramePr>
            <p:cNvPr id="2056" name="Object 38"/>
            <p:cNvGraphicFramePr>
              <a:graphicFrameLocks noChangeAspect="1"/>
            </p:cNvGraphicFramePr>
            <p:nvPr/>
          </p:nvGraphicFramePr>
          <p:xfrm>
            <a:off x="712" y="3238"/>
            <a:ext cx="672" cy="290"/>
          </p:xfrm>
          <a:graphic>
            <a:graphicData uri="http://schemas.openxmlformats.org/presentationml/2006/ole">
              <mc:AlternateContent xmlns:mc="http://schemas.openxmlformats.org/markup-compatibility/2006">
                <mc:Choice xmlns:v="urn:schemas-microsoft-com:vml" Requires="v">
                  <p:oleObj spid="_x0000_s15400" name="Bitmap Image" r:id="rId17" imgW="8104762" imgH="3495238" progId="Paint.Picture">
                    <p:embed/>
                  </p:oleObj>
                </mc:Choice>
                <mc:Fallback>
                  <p:oleObj name="Bitmap Image" r:id="rId17" imgW="8104762" imgH="3495238" progId="Paint.Picture">
                    <p:embed/>
                    <p:pic>
                      <p:nvPicPr>
                        <p:cNvPr id="0" name="Object 38"/>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712" y="3238"/>
                          <a:ext cx="672" cy="2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57" name="Object 39"/>
            <p:cNvGraphicFramePr>
              <a:graphicFrameLocks noChangeAspect="1"/>
            </p:cNvGraphicFramePr>
            <p:nvPr/>
          </p:nvGraphicFramePr>
          <p:xfrm>
            <a:off x="667" y="3489"/>
            <a:ext cx="717" cy="270"/>
          </p:xfrm>
          <a:graphic>
            <a:graphicData uri="http://schemas.openxmlformats.org/presentationml/2006/ole">
              <mc:AlternateContent xmlns:mc="http://schemas.openxmlformats.org/markup-compatibility/2006">
                <mc:Choice xmlns:v="urn:schemas-microsoft-com:vml" Requires="v">
                  <p:oleObj spid="_x0000_s15401" name="Bitmap Image" r:id="rId19" imgW="8221223" imgH="3095238" progId="Paint.Picture">
                    <p:embed/>
                  </p:oleObj>
                </mc:Choice>
                <mc:Fallback>
                  <p:oleObj name="Bitmap Image" r:id="rId19" imgW="8221223" imgH="3095238" progId="Paint.Picture">
                    <p:embed/>
                    <p:pic>
                      <p:nvPicPr>
                        <p:cNvPr id="0" name="Object 39"/>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667" y="3489"/>
                          <a:ext cx="717" cy="2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58" name="Object 40"/>
            <p:cNvGraphicFramePr>
              <a:graphicFrameLocks noChangeAspect="1"/>
            </p:cNvGraphicFramePr>
            <p:nvPr/>
          </p:nvGraphicFramePr>
          <p:xfrm>
            <a:off x="264" y="2840"/>
            <a:ext cx="528" cy="220"/>
          </p:xfrm>
          <a:graphic>
            <a:graphicData uri="http://schemas.openxmlformats.org/presentationml/2006/ole">
              <mc:AlternateContent xmlns:mc="http://schemas.openxmlformats.org/markup-compatibility/2006">
                <mc:Choice xmlns:v="urn:schemas-microsoft-com:vml" Requires="v">
                  <p:oleObj spid="_x0000_s15402" name="Bitmap Image" r:id="rId21" imgW="7621064" imgH="3172268" progId="Paint.Picture">
                    <p:embed/>
                  </p:oleObj>
                </mc:Choice>
                <mc:Fallback>
                  <p:oleObj name="Bitmap Image" r:id="rId21" imgW="7621064" imgH="3172268" progId="Paint.Picture">
                    <p:embed/>
                    <p:pic>
                      <p:nvPicPr>
                        <p:cNvPr id="0" name="Object 40"/>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264" y="2840"/>
                          <a:ext cx="528" cy="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59" name="Object 41"/>
            <p:cNvGraphicFramePr>
              <a:graphicFrameLocks noChangeAspect="1"/>
            </p:cNvGraphicFramePr>
            <p:nvPr/>
          </p:nvGraphicFramePr>
          <p:xfrm>
            <a:off x="200" y="2448"/>
            <a:ext cx="360" cy="360"/>
          </p:xfrm>
          <a:graphic>
            <a:graphicData uri="http://schemas.openxmlformats.org/presentationml/2006/ole">
              <mc:AlternateContent xmlns:mc="http://schemas.openxmlformats.org/markup-compatibility/2006">
                <mc:Choice xmlns:v="urn:schemas-microsoft-com:vml" Requires="v">
                  <p:oleObj spid="_x0000_s15403" name="Bitmap Image" r:id="rId23" imgW="1905266" imgH="1905266" progId="Paint.Picture">
                    <p:embed/>
                  </p:oleObj>
                </mc:Choice>
                <mc:Fallback>
                  <p:oleObj name="Bitmap Image" r:id="rId23" imgW="1905266" imgH="1905266" progId="Paint.Picture">
                    <p:embed/>
                    <p:pic>
                      <p:nvPicPr>
                        <p:cNvPr id="0" name="Object 41"/>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200" y="2448"/>
                          <a:ext cx="360" cy="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60" name="Object 42"/>
            <p:cNvGraphicFramePr>
              <a:graphicFrameLocks noChangeAspect="1"/>
            </p:cNvGraphicFramePr>
            <p:nvPr/>
          </p:nvGraphicFramePr>
          <p:xfrm>
            <a:off x="632" y="3792"/>
            <a:ext cx="768" cy="277"/>
          </p:xfrm>
          <a:graphic>
            <a:graphicData uri="http://schemas.openxmlformats.org/presentationml/2006/ole">
              <mc:AlternateContent xmlns:mc="http://schemas.openxmlformats.org/markup-compatibility/2006">
                <mc:Choice xmlns:v="urn:schemas-microsoft-com:vml" Requires="v">
                  <p:oleObj spid="_x0000_s15404" name="Bitmap Image" r:id="rId25" imgW="12504762" imgH="4505954" progId="Paint.Picture">
                    <p:embed/>
                  </p:oleObj>
                </mc:Choice>
                <mc:Fallback>
                  <p:oleObj name="Bitmap Image" r:id="rId25" imgW="12504762" imgH="4505954" progId="Paint.Picture">
                    <p:embed/>
                    <p:pic>
                      <p:nvPicPr>
                        <p:cNvPr id="0" name="Object 42"/>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632" y="3792"/>
                          <a:ext cx="768" cy="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61" name="Object 13"/>
            <p:cNvGraphicFramePr>
              <a:graphicFrameLocks noChangeAspect="1"/>
            </p:cNvGraphicFramePr>
            <p:nvPr/>
          </p:nvGraphicFramePr>
          <p:xfrm>
            <a:off x="160" y="3264"/>
            <a:ext cx="576" cy="193"/>
          </p:xfrm>
          <a:graphic>
            <a:graphicData uri="http://schemas.openxmlformats.org/presentationml/2006/ole">
              <mc:AlternateContent xmlns:mc="http://schemas.openxmlformats.org/markup-compatibility/2006">
                <mc:Choice xmlns:v="urn:schemas-microsoft-com:vml" Requires="v">
                  <p:oleObj spid="_x0000_s15405" name="Bitmap Image" r:id="rId27" imgW="42609524" imgH="14289495" progId="Paint.Picture">
                    <p:embed/>
                  </p:oleObj>
                </mc:Choice>
                <mc:Fallback>
                  <p:oleObj name="Bitmap Image" r:id="rId27" imgW="42609524" imgH="14289495" progId="Paint.Picture">
                    <p:embed/>
                    <p:pic>
                      <p:nvPicPr>
                        <p:cNvPr id="0" name="Object 13"/>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160" y="3264"/>
                          <a:ext cx="576" cy="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aphicFrame>
        <p:nvGraphicFramePr>
          <p:cNvPr id="2050" name="Object 44"/>
          <p:cNvGraphicFramePr>
            <a:graphicFrameLocks noChangeAspect="1"/>
          </p:cNvGraphicFramePr>
          <p:nvPr/>
        </p:nvGraphicFramePr>
        <p:xfrm>
          <a:off x="416875" y="3219453"/>
          <a:ext cx="1168096" cy="411163"/>
        </p:xfrm>
        <a:graphic>
          <a:graphicData uri="http://schemas.openxmlformats.org/presentationml/2006/ole">
            <mc:AlternateContent xmlns:mc="http://schemas.openxmlformats.org/markup-compatibility/2006">
              <mc:Choice xmlns:v="urn:schemas-microsoft-com:vml" Requires="v">
                <p:oleObj spid="_x0000_s15406" name="Bitmap Image" r:id="rId29" imgW="1905266" imgH="895238" progId="Paint.Picture">
                  <p:embed/>
                </p:oleObj>
              </mc:Choice>
              <mc:Fallback>
                <p:oleObj name="Bitmap Image" r:id="rId29" imgW="1905266" imgH="895238" progId="Paint.Picture">
                  <p:embed/>
                  <p:pic>
                    <p:nvPicPr>
                      <p:cNvPr id="0" name="Object 44"/>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416875" y="3219453"/>
                        <a:ext cx="1168096" cy="411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51" name="Object 45"/>
          <p:cNvGraphicFramePr>
            <a:graphicFrameLocks noChangeAspect="1"/>
          </p:cNvGraphicFramePr>
          <p:nvPr/>
        </p:nvGraphicFramePr>
        <p:xfrm>
          <a:off x="675041" y="4400550"/>
          <a:ext cx="1168096" cy="254000"/>
        </p:xfrm>
        <a:graphic>
          <a:graphicData uri="http://schemas.openxmlformats.org/presentationml/2006/ole">
            <mc:AlternateContent xmlns:mc="http://schemas.openxmlformats.org/markup-compatibility/2006">
              <mc:Choice xmlns:v="urn:schemas-microsoft-com:vml" Requires="v">
                <p:oleObj spid="_x0000_s15407" name="Bitmap Image" r:id="rId31" imgW="952633" imgH="276117" progId="Paint.Picture">
                  <p:embed/>
                </p:oleObj>
              </mc:Choice>
              <mc:Fallback>
                <p:oleObj name="Bitmap Image" r:id="rId31" imgW="952633" imgH="276117" progId="Paint.Picture">
                  <p:embed/>
                  <p:pic>
                    <p:nvPicPr>
                      <p:cNvPr id="0" name="Object 45"/>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675041" y="4400550"/>
                        <a:ext cx="1168096" cy="25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52" name="Object 46"/>
          <p:cNvGraphicFramePr>
            <a:graphicFrameLocks noChangeAspect="1"/>
          </p:cNvGraphicFramePr>
          <p:nvPr/>
        </p:nvGraphicFramePr>
        <p:xfrm>
          <a:off x="639067" y="5108578"/>
          <a:ext cx="1523603" cy="233363"/>
        </p:xfrm>
        <a:graphic>
          <a:graphicData uri="http://schemas.openxmlformats.org/presentationml/2006/ole">
            <mc:AlternateContent xmlns:mc="http://schemas.openxmlformats.org/markup-compatibility/2006">
              <mc:Choice xmlns:v="urn:schemas-microsoft-com:vml" Requires="v">
                <p:oleObj spid="_x0000_s15408" name="Bitmap Image" r:id="rId33" imgW="2057143" imgH="371527" progId="Paint.Picture">
                  <p:embed/>
                </p:oleObj>
              </mc:Choice>
              <mc:Fallback>
                <p:oleObj name="Bitmap Image" r:id="rId33" imgW="2057143" imgH="371527" progId="Paint.Picture">
                  <p:embed/>
                  <p:pic>
                    <p:nvPicPr>
                      <p:cNvPr id="0" name="Object 46"/>
                      <p:cNvPicPr>
                        <a:picLocks noChangeAspect="1" noChangeArrowheads="1"/>
                      </p:cNvPicPr>
                      <p:nvPr/>
                    </p:nvPicPr>
                    <p:blipFill>
                      <a:blip r:embed="rId34">
                        <a:extLst>
                          <a:ext uri="{28A0092B-C50C-407E-A947-70E740481C1C}">
                            <a14:useLocalDpi xmlns:a14="http://schemas.microsoft.com/office/drawing/2010/main" val="0"/>
                          </a:ext>
                        </a:extLst>
                      </a:blip>
                      <a:srcRect/>
                      <a:stretch>
                        <a:fillRect/>
                      </a:stretch>
                    </p:blipFill>
                    <p:spPr bwMode="auto">
                      <a:xfrm>
                        <a:off x="639067" y="5108578"/>
                        <a:ext cx="1523603" cy="233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53" name="Object 47"/>
          <p:cNvGraphicFramePr>
            <a:graphicFrameLocks noChangeAspect="1"/>
          </p:cNvGraphicFramePr>
          <p:nvPr/>
        </p:nvGraphicFramePr>
        <p:xfrm>
          <a:off x="425340" y="5448303"/>
          <a:ext cx="1828324" cy="195263"/>
        </p:xfrm>
        <a:graphic>
          <a:graphicData uri="http://schemas.openxmlformats.org/presentationml/2006/ole">
            <mc:AlternateContent xmlns:mc="http://schemas.openxmlformats.org/markup-compatibility/2006">
              <mc:Choice xmlns:v="urn:schemas-microsoft-com:vml" Requires="v">
                <p:oleObj spid="_x0000_s15409" name="Bitmap Image" r:id="rId35" imgW="2000000" imgH="285866" progId="Paint.Picture">
                  <p:embed/>
                </p:oleObj>
              </mc:Choice>
              <mc:Fallback>
                <p:oleObj name="Bitmap Image" r:id="rId35" imgW="2000000" imgH="285866" progId="Paint.Picture">
                  <p:embed/>
                  <p:pic>
                    <p:nvPicPr>
                      <p:cNvPr id="0" name="Object 47"/>
                      <p:cNvPicPr>
                        <a:picLocks noChangeAspect="1" noChangeArrowheads="1"/>
                      </p:cNvPicPr>
                      <p:nvPr/>
                    </p:nvPicPr>
                    <p:blipFill>
                      <a:blip r:embed="rId36">
                        <a:extLst>
                          <a:ext uri="{28A0092B-C50C-407E-A947-70E740481C1C}">
                            <a14:useLocalDpi xmlns:a14="http://schemas.microsoft.com/office/drawing/2010/main" val="0"/>
                          </a:ext>
                        </a:extLst>
                      </a:blip>
                      <a:srcRect/>
                      <a:stretch>
                        <a:fillRect/>
                      </a:stretch>
                    </p:blipFill>
                    <p:spPr bwMode="auto">
                      <a:xfrm>
                        <a:off x="425340" y="5448303"/>
                        <a:ext cx="1828324" cy="19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2063" name="Picture 46"/>
          <p:cNvPicPr>
            <a:picLocks noChangeAspect="1" noChangeArrowheads="1"/>
          </p:cNvPicPr>
          <p:nvPr/>
        </p:nvPicPr>
        <p:blipFill>
          <a:blip r:embed="rId37" cstate="print"/>
          <a:srcRect/>
          <a:stretch>
            <a:fillRect/>
          </a:stretch>
        </p:blipFill>
        <p:spPr bwMode="auto">
          <a:xfrm>
            <a:off x="522681" y="3727450"/>
            <a:ext cx="507868" cy="381000"/>
          </a:xfrm>
          <a:prstGeom prst="rect">
            <a:avLst/>
          </a:prstGeom>
          <a:noFill/>
          <a:ln w="9525">
            <a:noFill/>
            <a:miter lim="800000"/>
            <a:headEnd/>
            <a:tailEnd/>
          </a:ln>
        </p:spPr>
      </p:pic>
      <p:sp>
        <p:nvSpPr>
          <p:cNvPr id="2064" name="Rectangle 2093"/>
          <p:cNvSpPr>
            <a:spLocks noChangeArrowheads="1"/>
          </p:cNvSpPr>
          <p:nvPr/>
        </p:nvSpPr>
        <p:spPr bwMode="auto">
          <a:xfrm>
            <a:off x="59251" y="80963"/>
            <a:ext cx="3885294" cy="523220"/>
          </a:xfrm>
          <a:prstGeom prst="rect">
            <a:avLst/>
          </a:prstGeom>
          <a:noFill/>
          <a:ln w="9525">
            <a:noFill/>
            <a:miter lim="800000"/>
            <a:headEnd/>
            <a:tailEnd/>
          </a:ln>
        </p:spPr>
        <p:txBody>
          <a:bodyPr wrap="none">
            <a:spAutoFit/>
          </a:bodyPr>
          <a:lstStyle/>
          <a:p>
            <a:pPr fontAlgn="base">
              <a:spcBef>
                <a:spcPct val="0"/>
              </a:spcBef>
              <a:spcAft>
                <a:spcPct val="0"/>
              </a:spcAft>
            </a:pPr>
            <a:r>
              <a:rPr lang="en-US" sz="2800" smtClean="0">
                <a:solidFill>
                  <a:srgbClr val="000000"/>
                </a:solidFill>
              </a:rPr>
              <a:t>CERT-In Work Process</a:t>
            </a:r>
            <a:endParaRPr lang="en-GB" sz="2800" smtClean="0">
              <a:solidFill>
                <a:srgbClr val="0000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2"/>
          <p:cNvSpPr>
            <a:spLocks noGrp="1"/>
          </p:cNvSpPr>
          <p:nvPr>
            <p:ph idx="1"/>
          </p:nvPr>
        </p:nvSpPr>
        <p:spPr>
          <a:xfrm>
            <a:off x="609441" y="1752600"/>
            <a:ext cx="10868369" cy="2514600"/>
          </a:xfrm>
        </p:spPr>
        <p:txBody>
          <a:bodyPr/>
          <a:lstStyle/>
          <a:p>
            <a:pPr marL="0" indent="0" algn="ctr">
              <a:buFontTx/>
              <a:buNone/>
            </a:pPr>
            <a:r>
              <a:rPr lang="en-US" sz="4000" b="1" smtClean="0"/>
              <a:t>Empanelment Process</a:t>
            </a:r>
          </a:p>
          <a:p>
            <a:pPr marL="0" indent="0" algn="ctr">
              <a:buFontTx/>
              <a:buNone/>
            </a:pPr>
            <a:endParaRPr lang="en-US" sz="4000" smtClean="0"/>
          </a:p>
          <a:p>
            <a:pPr marL="0" indent="0" algn="ctr">
              <a:buFontTx/>
              <a:buNone/>
            </a:pPr>
            <a:r>
              <a:rPr lang="en-US" sz="4000" smtClean="0"/>
              <a:t>(2012-2015)</a:t>
            </a:r>
            <a:endParaRPr lang="en-IN" sz="4000" smtClean="0"/>
          </a:p>
        </p:txBody>
      </p:sp>
      <p:sp>
        <p:nvSpPr>
          <p:cNvPr id="11269" name="Title 5"/>
          <p:cNvSpPr>
            <a:spLocks noGrp="1"/>
          </p:cNvSpPr>
          <p:nvPr>
            <p:ph type="title"/>
          </p:nvPr>
        </p:nvSpPr>
        <p:spPr/>
        <p:txBody>
          <a:bodyPr/>
          <a:lstStyle/>
          <a:p>
            <a:endParaRPr lang="en-IN"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232" y="3175"/>
            <a:ext cx="11477810" cy="838200"/>
          </a:xfrm>
        </p:spPr>
        <p:txBody>
          <a:bodyPr/>
          <a:lstStyle/>
          <a:p>
            <a:r>
              <a:rPr lang="en-US" sz="3200" b="1" smtClean="0"/>
              <a:t>Process Empanelment</a:t>
            </a:r>
            <a:endParaRPr lang="en-IN" sz="3200" b="1" smtClean="0"/>
          </a:p>
        </p:txBody>
      </p:sp>
      <p:sp>
        <p:nvSpPr>
          <p:cNvPr id="12291" name="Content Placeholder 2"/>
          <p:cNvSpPr>
            <a:spLocks noGrp="1"/>
          </p:cNvSpPr>
          <p:nvPr>
            <p:ph idx="1"/>
          </p:nvPr>
        </p:nvSpPr>
        <p:spPr/>
        <p:txBody>
          <a:bodyPr/>
          <a:lstStyle/>
          <a:p>
            <a:pPr lvl="1"/>
            <a:endParaRPr lang="en-US" dirty="0" smtClean="0"/>
          </a:p>
          <a:p>
            <a:pPr lvl="1"/>
            <a:r>
              <a:rPr lang="en-US" dirty="0" smtClean="0"/>
              <a:t>Step-1:Documentation Round</a:t>
            </a:r>
          </a:p>
          <a:p>
            <a:pPr lvl="1"/>
            <a:r>
              <a:rPr lang="en-US" dirty="0" smtClean="0"/>
              <a:t>Step-2: Offline VA/PT test</a:t>
            </a:r>
          </a:p>
          <a:p>
            <a:pPr lvl="1"/>
            <a:r>
              <a:rPr lang="en-US" dirty="0" smtClean="0"/>
              <a:t>Step-3: Online Real-time VA/PT test</a:t>
            </a:r>
          </a:p>
          <a:p>
            <a:pPr lvl="1"/>
            <a:r>
              <a:rPr lang="en-US" dirty="0" smtClean="0"/>
              <a:t>Step-4: PIS</a:t>
            </a:r>
            <a:endParaRPr lang="en-IN"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304720" y="0"/>
            <a:ext cx="10969943" cy="838200"/>
          </a:xfrm>
        </p:spPr>
        <p:txBody>
          <a:bodyPr/>
          <a:lstStyle/>
          <a:p>
            <a:r>
              <a:rPr lang="en-US" sz="3200" b="1" smtClean="0"/>
              <a:t>Documentation Round</a:t>
            </a:r>
          </a:p>
        </p:txBody>
      </p:sp>
      <p:sp>
        <p:nvSpPr>
          <p:cNvPr id="13315" name="Content Placeholder 2"/>
          <p:cNvSpPr>
            <a:spLocks noGrp="1"/>
          </p:cNvSpPr>
          <p:nvPr>
            <p:ph idx="1"/>
          </p:nvPr>
        </p:nvSpPr>
        <p:spPr>
          <a:xfrm>
            <a:off x="609441" y="2057403"/>
            <a:ext cx="10969943" cy="4068763"/>
          </a:xfrm>
        </p:spPr>
        <p:txBody>
          <a:bodyPr/>
          <a:lstStyle/>
          <a:p>
            <a:r>
              <a:rPr lang="en-US" smtClean="0"/>
              <a:t>Evaluation based on organization Experience, Tools, Methodologies, Manpower, Audit Reports and Audit details.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4439" y="152400"/>
            <a:ext cx="10969944" cy="838200"/>
          </a:xfrm>
        </p:spPr>
        <p:txBody>
          <a:bodyPr/>
          <a:lstStyle/>
          <a:p>
            <a:r>
              <a:rPr lang="en-US" sz="3200" b="1" smtClean="0"/>
              <a:t>Offline VA/PT PST</a:t>
            </a:r>
            <a:r>
              <a:rPr lang="en-US" sz="4000" smtClean="0"/>
              <a:t/>
            </a:r>
            <a:br>
              <a:rPr lang="en-US" sz="4000" smtClean="0"/>
            </a:br>
            <a:endParaRPr lang="en-IN" sz="4000" smtClean="0"/>
          </a:p>
        </p:txBody>
      </p:sp>
      <p:sp>
        <p:nvSpPr>
          <p:cNvPr id="3" name="Content Placeholder 2"/>
          <p:cNvSpPr>
            <a:spLocks noGrp="1"/>
          </p:cNvSpPr>
          <p:nvPr>
            <p:ph idx="1"/>
          </p:nvPr>
        </p:nvSpPr>
        <p:spPr>
          <a:xfrm>
            <a:off x="609441" y="1143003"/>
            <a:ext cx="10969943" cy="4525963"/>
          </a:xfrm>
        </p:spPr>
        <p:txBody>
          <a:bodyPr/>
          <a:lstStyle/>
          <a:p>
            <a:pPr>
              <a:defRPr/>
            </a:pPr>
            <a:endParaRPr lang="en-US" dirty="0" smtClean="0"/>
          </a:p>
          <a:p>
            <a:pPr>
              <a:defRPr/>
            </a:pPr>
            <a:r>
              <a:rPr lang="en-US" dirty="0" smtClean="0"/>
              <a:t>Take home Test</a:t>
            </a:r>
            <a:br>
              <a:rPr lang="en-US" dirty="0" smtClean="0"/>
            </a:br>
            <a:endParaRPr lang="en-US" dirty="0" smtClean="0"/>
          </a:p>
          <a:p>
            <a:pPr>
              <a:defRPr/>
            </a:pPr>
            <a:r>
              <a:rPr lang="en-US" sz="2800" dirty="0" smtClean="0"/>
              <a:t>Report 90% in vulnerabilities and challenges against master list</a:t>
            </a:r>
            <a:br>
              <a:rPr lang="en-US" sz="2800" dirty="0" smtClean="0"/>
            </a:br>
            <a:endParaRPr lang="en-US" sz="2800" dirty="0" smtClean="0"/>
          </a:p>
          <a:p>
            <a:pPr>
              <a:defRPr/>
            </a:pPr>
            <a:r>
              <a:rPr lang="en-US" sz="2800" dirty="0" smtClean="0"/>
              <a:t>2 VMs (1 webserver and 1 Mail server) in setup.</a:t>
            </a:r>
          </a:p>
          <a:p>
            <a:pPr marL="0" indent="0">
              <a:buFontTx/>
              <a:buNone/>
              <a:defRPr/>
            </a:pPr>
            <a:endParaRPr lang="en-US" sz="2800" dirty="0"/>
          </a:p>
          <a:p>
            <a:pPr marL="0" indent="0">
              <a:buFontTx/>
              <a:buNone/>
              <a:defRPr/>
            </a:pPr>
            <a:endParaRPr lang="en-US" dirty="0"/>
          </a:p>
          <a:p>
            <a:pPr marL="0" indent="0">
              <a:buFontTx/>
              <a:buNone/>
              <a:defRPr/>
            </a:pPr>
            <a:endParaRPr lang="en-IN"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507867" y="685800"/>
            <a:ext cx="10969943" cy="838200"/>
          </a:xfrm>
        </p:spPr>
        <p:txBody>
          <a:bodyPr/>
          <a:lstStyle/>
          <a:p>
            <a:r>
              <a:rPr lang="en-US" sz="4000" b="1" smtClean="0"/>
              <a:t>Vulnerability Assessment </a:t>
            </a:r>
            <a:endParaRPr lang="en-IN" sz="4000" b="1" smtClean="0"/>
          </a:p>
        </p:txBody>
      </p:sp>
      <p:sp>
        <p:nvSpPr>
          <p:cNvPr id="15363" name="Content Placeholder 2"/>
          <p:cNvSpPr>
            <a:spLocks noGrp="1"/>
          </p:cNvSpPr>
          <p:nvPr>
            <p:ph idx="1"/>
          </p:nvPr>
        </p:nvSpPr>
        <p:spPr>
          <a:xfrm>
            <a:off x="507867" y="1524000"/>
            <a:ext cx="10969943" cy="5334000"/>
          </a:xfrm>
        </p:spPr>
        <p:txBody>
          <a:bodyPr/>
          <a:lstStyle/>
          <a:p>
            <a:r>
              <a:rPr lang="en-US" dirty="0" smtClean="0"/>
              <a:t>Access from max 2 IPs to conduct VA on 2 machines for 3 days(24X7).</a:t>
            </a:r>
            <a:br>
              <a:rPr lang="en-US" dirty="0" smtClean="0"/>
            </a:br>
            <a:endParaRPr lang="en-US" dirty="0" smtClean="0"/>
          </a:p>
          <a:p>
            <a:r>
              <a:rPr lang="en-US" dirty="0" smtClean="0"/>
              <a:t>Organizations divided into 3/4 batches based on geo-location, capabilities and team size.</a:t>
            </a:r>
            <a:br>
              <a:rPr lang="en-US" dirty="0" smtClean="0"/>
            </a:br>
            <a:endParaRPr lang="en-US" dirty="0" smtClean="0"/>
          </a:p>
          <a:p>
            <a:r>
              <a:rPr lang="en-US" dirty="0" smtClean="0"/>
              <a:t>2 setup per batch for VA/PT by CERT-In/</a:t>
            </a:r>
            <a:r>
              <a:rPr lang="en-US" dirty="0" err="1" smtClean="0"/>
              <a:t>IISc</a:t>
            </a:r>
            <a:r>
              <a:rPr lang="en-US" dirty="0" smtClean="0"/>
              <a:t> team.</a:t>
            </a:r>
            <a:endParaRPr lang="en-IN" dirty="0" smtClean="0"/>
          </a:p>
        </p:txBody>
      </p:sp>
      <p:sp>
        <p:nvSpPr>
          <p:cNvPr id="15366" name="TextBox 5"/>
          <p:cNvSpPr txBox="1">
            <a:spLocks noChangeArrowheads="1"/>
          </p:cNvSpPr>
          <p:nvPr/>
        </p:nvSpPr>
        <p:spPr bwMode="auto">
          <a:xfrm>
            <a:off x="38090" y="188916"/>
            <a:ext cx="5078677" cy="523875"/>
          </a:xfrm>
          <a:prstGeom prst="rect">
            <a:avLst/>
          </a:prstGeom>
          <a:noFill/>
          <a:ln w="9525">
            <a:noFill/>
            <a:miter lim="800000"/>
            <a:headEnd/>
            <a:tailEnd/>
          </a:ln>
        </p:spPr>
        <p:txBody>
          <a:bodyPr>
            <a:spAutoFit/>
          </a:bodyPr>
          <a:lstStyle/>
          <a:p>
            <a:pPr fontAlgn="base">
              <a:spcBef>
                <a:spcPct val="0"/>
              </a:spcBef>
              <a:spcAft>
                <a:spcPct val="0"/>
              </a:spcAft>
            </a:pPr>
            <a:r>
              <a:rPr lang="en-US" sz="2800" b="1" smtClean="0">
                <a:solidFill>
                  <a:srgbClr val="000000"/>
                </a:solidFill>
              </a:rPr>
              <a:t>Online VA/PT PST</a:t>
            </a:r>
            <a:endParaRPr lang="en-IN" sz="2800" b="1" smtClean="0">
              <a:solidFill>
                <a:srgbClr val="000000"/>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0"/>
            <a:ext cx="11477810" cy="838200"/>
          </a:xfrm>
        </p:spPr>
        <p:txBody>
          <a:bodyPr/>
          <a:lstStyle/>
          <a:p>
            <a:pPr>
              <a:defRPr/>
            </a:pPr>
            <a:r>
              <a:rPr lang="en-US" sz="2800" b="1" dirty="0" smtClean="0">
                <a:solidFill>
                  <a:schemeClr val="tx1"/>
                </a:solidFill>
                <a:latin typeface="+mn-lt"/>
                <a:ea typeface="+mn-ea"/>
                <a:cs typeface="+mn-cs"/>
              </a:rPr>
              <a:t>Real-Time Challenges/Penetration</a:t>
            </a:r>
            <a:endParaRPr lang="en-IN" sz="2800" b="1" dirty="0">
              <a:solidFill>
                <a:schemeClr val="tx1"/>
              </a:solidFill>
              <a:latin typeface="+mn-lt"/>
              <a:ea typeface="+mn-ea"/>
              <a:cs typeface="+mn-cs"/>
            </a:endParaRPr>
          </a:p>
        </p:txBody>
      </p:sp>
      <p:sp>
        <p:nvSpPr>
          <p:cNvPr id="3" name="Content Placeholder 2"/>
          <p:cNvSpPr>
            <a:spLocks noGrp="1"/>
          </p:cNvSpPr>
          <p:nvPr>
            <p:ph idx="1"/>
          </p:nvPr>
        </p:nvSpPr>
        <p:spPr/>
        <p:txBody>
          <a:bodyPr/>
          <a:lstStyle/>
          <a:p>
            <a:pPr>
              <a:defRPr/>
            </a:pPr>
            <a:endParaRPr lang="en-US" sz="2800" dirty="0" smtClean="0"/>
          </a:p>
          <a:p>
            <a:pPr>
              <a:defRPr/>
            </a:pPr>
            <a:endParaRPr lang="en-US" sz="2800" dirty="0" smtClean="0"/>
          </a:p>
          <a:p>
            <a:pPr>
              <a:defRPr/>
            </a:pPr>
            <a:endParaRPr lang="en-US" sz="2800" dirty="0" smtClean="0"/>
          </a:p>
          <a:p>
            <a:pPr>
              <a:defRPr/>
            </a:pPr>
            <a:r>
              <a:rPr lang="en-US" sz="2800" dirty="0" smtClean="0"/>
              <a:t>On </a:t>
            </a:r>
            <a:r>
              <a:rPr lang="en-US" sz="2800" dirty="0"/>
              <a:t>Day-3 </a:t>
            </a:r>
            <a:r>
              <a:rPr lang="en-US" sz="2800" dirty="0" smtClean="0"/>
              <a:t>Three/Four </a:t>
            </a:r>
            <a:r>
              <a:rPr lang="en-US" sz="2800" dirty="0"/>
              <a:t>challenges (one-by-one</a:t>
            </a:r>
            <a:r>
              <a:rPr lang="en-US" sz="2800" dirty="0" smtClean="0"/>
              <a:t>) per batch to declare </a:t>
            </a:r>
            <a:r>
              <a:rPr lang="en-US" sz="2800" dirty="0"/>
              <a:t>over IRC on different setups than VA setups.</a:t>
            </a:r>
          </a:p>
          <a:p>
            <a:pPr marL="0" indent="0">
              <a:buFontTx/>
              <a:buNone/>
              <a:defRPr/>
            </a:pPr>
            <a:endParaRPr lang="en-US" sz="2800" dirty="0"/>
          </a:p>
        </p:txBody>
      </p:sp>
      <p:sp>
        <p:nvSpPr>
          <p:cNvPr id="16390" name="TextBox 5"/>
          <p:cNvSpPr txBox="1">
            <a:spLocks noChangeArrowheads="1"/>
          </p:cNvSpPr>
          <p:nvPr/>
        </p:nvSpPr>
        <p:spPr bwMode="auto">
          <a:xfrm>
            <a:off x="38090" y="188916"/>
            <a:ext cx="5078677" cy="523875"/>
          </a:xfrm>
          <a:prstGeom prst="rect">
            <a:avLst/>
          </a:prstGeom>
          <a:noFill/>
          <a:ln w="9525">
            <a:noFill/>
            <a:miter lim="800000"/>
            <a:headEnd/>
            <a:tailEnd/>
          </a:ln>
        </p:spPr>
        <p:txBody>
          <a:bodyPr>
            <a:spAutoFit/>
          </a:bodyPr>
          <a:lstStyle/>
          <a:p>
            <a:pPr fontAlgn="base">
              <a:spcBef>
                <a:spcPct val="0"/>
              </a:spcBef>
              <a:spcAft>
                <a:spcPct val="0"/>
              </a:spcAft>
            </a:pPr>
            <a:r>
              <a:rPr lang="en-US" sz="2800" b="1" dirty="0" smtClean="0">
                <a:solidFill>
                  <a:srgbClr val="000000"/>
                </a:solidFill>
              </a:rPr>
              <a:t>VA/PT PST</a:t>
            </a:r>
            <a:endParaRPr lang="en-IN" sz="2800" b="1" dirty="0" smtClean="0">
              <a:solidFill>
                <a:srgbClr val="000000"/>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1" y="12700"/>
            <a:ext cx="10969943" cy="838200"/>
          </a:xfrm>
        </p:spPr>
        <p:txBody>
          <a:bodyPr/>
          <a:lstStyle/>
          <a:p>
            <a:r>
              <a:rPr lang="en-US" smtClean="0"/>
              <a:t/>
            </a:r>
            <a:br>
              <a:rPr lang="en-US" smtClean="0"/>
            </a:br>
            <a:r>
              <a:rPr lang="en-US" sz="3200" smtClean="0"/>
              <a:t>Personal Interaction Session(PIS)</a:t>
            </a:r>
            <a:r>
              <a:rPr lang="en-US" smtClean="0"/>
              <a:t/>
            </a:r>
            <a:br>
              <a:rPr lang="en-US" smtClean="0"/>
            </a:br>
            <a:endParaRPr lang="en-IN" smtClean="0"/>
          </a:p>
        </p:txBody>
      </p:sp>
      <p:sp>
        <p:nvSpPr>
          <p:cNvPr id="3" name="Content Placeholder 2"/>
          <p:cNvSpPr>
            <a:spLocks noGrp="1"/>
          </p:cNvSpPr>
          <p:nvPr>
            <p:ph idx="1"/>
          </p:nvPr>
        </p:nvSpPr>
        <p:spPr>
          <a:xfrm>
            <a:off x="203148" y="838203"/>
            <a:ext cx="10969943" cy="3992563"/>
          </a:xfrm>
        </p:spPr>
        <p:txBody>
          <a:bodyPr/>
          <a:lstStyle/>
          <a:p>
            <a:pPr>
              <a:buFontTx/>
              <a:buChar char="•"/>
              <a:defRPr/>
            </a:pPr>
            <a:r>
              <a:rPr lang="en-IN" sz="1800" dirty="0" smtClean="0"/>
              <a:t>Discussion with organizations on following points to understanding their understanding of subject:</a:t>
            </a:r>
          </a:p>
          <a:p>
            <a:pPr>
              <a:buFontTx/>
              <a:buChar char="•"/>
              <a:defRPr/>
            </a:pPr>
            <a:endParaRPr lang="en-IN" sz="1800" dirty="0" smtClean="0"/>
          </a:p>
          <a:p>
            <a:pPr>
              <a:defRPr/>
            </a:pPr>
            <a:r>
              <a:rPr lang="en-IN" sz="1800" dirty="0" smtClean="0"/>
              <a:t>Audit planning by auditor for execution on Government &amp; critical sector?</a:t>
            </a:r>
          </a:p>
          <a:p>
            <a:pPr>
              <a:defRPr/>
            </a:pPr>
            <a:endParaRPr lang="en-IN" sz="1800" dirty="0" smtClean="0"/>
          </a:p>
          <a:p>
            <a:pPr>
              <a:defRPr/>
            </a:pPr>
            <a:r>
              <a:rPr lang="en-IN" sz="1800" dirty="0" smtClean="0"/>
              <a:t>The kind of efforts in defining the scope of audit and stating the problem areas? </a:t>
            </a:r>
          </a:p>
          <a:p>
            <a:pPr>
              <a:defRPr/>
            </a:pPr>
            <a:endParaRPr lang="en-IN" sz="1800" dirty="0" smtClean="0"/>
          </a:p>
          <a:p>
            <a:pPr>
              <a:defRPr/>
            </a:pPr>
            <a:r>
              <a:rPr lang="en-IN" sz="1800" dirty="0" smtClean="0"/>
              <a:t>Kind of tools and technology used?</a:t>
            </a:r>
          </a:p>
          <a:p>
            <a:pPr>
              <a:defRPr/>
            </a:pPr>
            <a:endParaRPr lang="en-IN" sz="1800" dirty="0" smtClean="0"/>
          </a:p>
          <a:p>
            <a:pPr>
              <a:defRPr/>
            </a:pPr>
            <a:r>
              <a:rPr lang="en-IN" sz="1800" dirty="0" smtClean="0"/>
              <a:t>Technical challenges in auditing?</a:t>
            </a:r>
          </a:p>
          <a:p>
            <a:pPr>
              <a:defRPr/>
            </a:pPr>
            <a:endParaRPr lang="en-IN" sz="1800" dirty="0" smtClean="0"/>
          </a:p>
          <a:p>
            <a:pPr>
              <a:defRPr/>
            </a:pPr>
            <a:r>
              <a:rPr lang="en-IN" sz="1800" dirty="0" smtClean="0"/>
              <a:t>Knowledge of countermeasures to be implemented to fix the vulnerabilities?</a:t>
            </a:r>
          </a:p>
          <a:p>
            <a:pPr>
              <a:defRPr/>
            </a:pPr>
            <a:endParaRPr lang="en-IN" sz="1800" dirty="0" smtClean="0"/>
          </a:p>
          <a:p>
            <a:pPr>
              <a:defRPr/>
            </a:pPr>
            <a:r>
              <a:rPr lang="en-IN" sz="1800" dirty="0" smtClean="0"/>
              <a:t>The knowledge and familiarity with standards/ guidelines related to audit?</a:t>
            </a:r>
          </a:p>
          <a:p>
            <a:pPr>
              <a:defRPr/>
            </a:pPr>
            <a:endParaRPr lang="en-IN" sz="1800" dirty="0" smtClean="0"/>
          </a:p>
          <a:p>
            <a:pPr>
              <a:defRPr/>
            </a:pPr>
            <a:r>
              <a:rPr lang="en-IN" sz="1800" dirty="0" smtClean="0"/>
              <a:t>Any other audit related issues as deemed appropriate by TEC?</a:t>
            </a:r>
          </a:p>
        </p:txBody>
      </p:sp>
      <p:sp>
        <p:nvSpPr>
          <p:cNvPr id="17414" name="Rectangle 5"/>
          <p:cNvSpPr>
            <a:spLocks noChangeArrowheads="1"/>
          </p:cNvSpPr>
          <p:nvPr/>
        </p:nvSpPr>
        <p:spPr bwMode="auto">
          <a:xfrm>
            <a:off x="3620675" y="3244850"/>
            <a:ext cx="184731" cy="369332"/>
          </a:xfrm>
          <a:prstGeom prst="rect">
            <a:avLst/>
          </a:prstGeom>
          <a:noFill/>
          <a:ln w="9525">
            <a:noFill/>
            <a:miter lim="800000"/>
            <a:headEnd/>
            <a:tailEnd/>
          </a:ln>
        </p:spPr>
        <p:txBody>
          <a:bodyPr wrap="none">
            <a:spAutoFit/>
          </a:bodyPr>
          <a:lstStyle/>
          <a:p>
            <a:pPr fontAlgn="base">
              <a:spcBef>
                <a:spcPct val="0"/>
              </a:spcBef>
              <a:spcAft>
                <a:spcPct val="0"/>
              </a:spcAft>
            </a:pPr>
            <a:endParaRPr lang="en-US" smtClean="0">
              <a:solidFill>
                <a:srgbClr val="00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Title 1"/>
          <p:cNvSpPr>
            <a:spLocks noGrp="1"/>
          </p:cNvSpPr>
          <p:nvPr>
            <p:ph type="title"/>
          </p:nvPr>
        </p:nvSpPr>
        <p:spPr>
          <a:xfrm>
            <a:off x="0" y="0"/>
            <a:ext cx="10969943" cy="838200"/>
          </a:xfrm>
        </p:spPr>
        <p:txBody>
          <a:bodyPr/>
          <a:lstStyle/>
          <a:p>
            <a:r>
              <a:rPr lang="en-US" dirty="0" smtClean="0"/>
              <a:t>About Me</a:t>
            </a:r>
            <a:endParaRPr lang="en-IN" dirty="0" smtClean="0"/>
          </a:p>
        </p:txBody>
      </p:sp>
      <p:sp>
        <p:nvSpPr>
          <p:cNvPr id="3075" name="Content Placeholder 2"/>
          <p:cNvSpPr>
            <a:spLocks noGrp="1"/>
          </p:cNvSpPr>
          <p:nvPr>
            <p:ph idx="1"/>
          </p:nvPr>
        </p:nvSpPr>
        <p:spPr>
          <a:xfrm>
            <a:off x="0" y="1752600"/>
            <a:ext cx="11435488" cy="4708525"/>
          </a:xfrm>
        </p:spPr>
        <p:txBody>
          <a:bodyPr>
            <a:normAutofit fontScale="32500" lnSpcReduction="20000"/>
          </a:bodyPr>
          <a:lstStyle/>
          <a:p>
            <a:pPr>
              <a:buFontTx/>
              <a:buNone/>
            </a:pPr>
            <a:r>
              <a:rPr lang="en-US" sz="11200" dirty="0" smtClean="0"/>
              <a:t>Ashutosh Bahuguna</a:t>
            </a:r>
          </a:p>
          <a:p>
            <a:pPr>
              <a:buFontTx/>
              <a:buNone/>
            </a:pPr>
            <a:endParaRPr lang="en-US" sz="5600" dirty="0" smtClean="0"/>
          </a:p>
          <a:p>
            <a:pPr>
              <a:buFontTx/>
              <a:buNone/>
            </a:pPr>
            <a:r>
              <a:rPr lang="en-US" sz="7200" i="1" u="sng" dirty="0" smtClean="0"/>
              <a:t>Working as Scientist in Indian Computer Emergency Response Team (CERT-In).</a:t>
            </a:r>
          </a:p>
          <a:p>
            <a:pPr>
              <a:buFontTx/>
              <a:buNone/>
            </a:pPr>
            <a:endParaRPr lang="en-US" sz="7200" dirty="0" smtClean="0"/>
          </a:p>
          <a:p>
            <a:pPr>
              <a:buFontTx/>
              <a:buNone/>
            </a:pPr>
            <a:r>
              <a:rPr lang="en-US" sz="7200" b="1" dirty="0" smtClean="0"/>
              <a:t>Work profile:</a:t>
            </a:r>
          </a:p>
          <a:p>
            <a:r>
              <a:rPr lang="en-US" sz="7200" dirty="0" smtClean="0"/>
              <a:t>National Cyber security Drills</a:t>
            </a:r>
          </a:p>
          <a:p>
            <a:r>
              <a:rPr lang="en-US" sz="7200" dirty="0" smtClean="0"/>
              <a:t>Empanelment of Information security auditing organization</a:t>
            </a:r>
          </a:p>
          <a:p>
            <a:r>
              <a:rPr lang="en-US" sz="7200" dirty="0" smtClean="0"/>
              <a:t>Application security and Ethical hacking</a:t>
            </a:r>
          </a:p>
          <a:p>
            <a:r>
              <a:rPr lang="en-US" sz="7200" dirty="0" smtClean="0"/>
              <a:t>ISMS, ISO 27001</a:t>
            </a:r>
          </a:p>
          <a:p>
            <a:r>
              <a:rPr lang="en-US" sz="7200" dirty="0" smtClean="0"/>
              <a:t>Cyber security Incident handling</a:t>
            </a:r>
            <a:br>
              <a:rPr lang="en-US" sz="7200" dirty="0" smtClean="0"/>
            </a:br>
            <a:endParaRPr lang="en-US" sz="7200" dirty="0" smtClean="0"/>
          </a:p>
          <a:p>
            <a:pPr>
              <a:buFontTx/>
              <a:buNone/>
            </a:pPr>
            <a:r>
              <a:rPr lang="en-US" sz="6200" dirty="0" smtClean="0"/>
              <a:t>Email: </a:t>
            </a:r>
            <a:r>
              <a:rPr lang="en-US" sz="6200" dirty="0" smtClean="0">
                <a:hlinkClick r:id="rId3"/>
              </a:rPr>
              <a:t>abahuguna@cert-in.org.in</a:t>
            </a:r>
            <a:r>
              <a:rPr lang="en-US" sz="6200" dirty="0" smtClean="0"/>
              <a:t> | </a:t>
            </a:r>
            <a:r>
              <a:rPr lang="en-US" sz="6200" dirty="0" err="1" smtClean="0"/>
              <a:t>Linkedin</a:t>
            </a:r>
            <a:r>
              <a:rPr lang="en-US" sz="6200" dirty="0" smtClean="0"/>
              <a:t>: http</a:t>
            </a:r>
            <a:r>
              <a:rPr lang="en-US" sz="6200" dirty="0"/>
              <a:t>://in.linkedin.com/in/abahuguna</a:t>
            </a:r>
            <a:endParaRPr lang="en-US" sz="6200" dirty="0" smtClean="0"/>
          </a:p>
          <a:p>
            <a:pPr>
              <a:buFontTx/>
              <a:buNone/>
            </a:pPr>
            <a:r>
              <a:rPr lang="en-US" dirty="0" smtClean="0"/>
              <a:t>		</a:t>
            </a:r>
          </a:p>
          <a:p>
            <a:pPr>
              <a:buFontTx/>
              <a:buNone/>
            </a:pPr>
            <a:endParaRPr lang="en-US" dirty="0" smtClean="0"/>
          </a:p>
          <a:p>
            <a:pPr>
              <a:buFontTx/>
              <a:buNone/>
            </a:pPr>
            <a:endParaRPr lang="en-US" dirty="0" smtClean="0"/>
          </a:p>
          <a:p>
            <a:pPr>
              <a:buFontTx/>
              <a:buNone/>
            </a:pPr>
            <a:endParaRPr lang="en-IN" b="1" dirty="0" smtClean="0"/>
          </a:p>
        </p:txBody>
      </p:sp>
      <p:pic>
        <p:nvPicPr>
          <p:cNvPr id="3078" name="Picture 5" descr="ashoo.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32812" y="12701"/>
            <a:ext cx="3654424" cy="2197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86414586"/>
      </p:ext>
    </p:extLst>
  </p:cSld>
  <p:clrMapOvr>
    <a:overrideClrMapping bg1="lt1" tx1="dk1" bg2="lt2" tx2="dk2" accent1="accent1" accent2="accent2" accent3="accent3" accent4="accent4" accent5="accent5" accent6="accent6" hlink="hlink" folHlink="folHlink"/>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endParaRPr lang="en-IN" smtClean="0"/>
          </a:p>
        </p:txBody>
      </p:sp>
      <p:sp>
        <p:nvSpPr>
          <p:cNvPr id="5" name="Content Placeholder 2"/>
          <p:cNvSpPr txBox="1">
            <a:spLocks/>
          </p:cNvSpPr>
          <p:nvPr/>
        </p:nvSpPr>
        <p:spPr bwMode="auto">
          <a:xfrm>
            <a:off x="609441" y="1752600"/>
            <a:ext cx="10868369" cy="2514600"/>
          </a:xfrm>
          <a:prstGeom prst="rect">
            <a:avLst/>
          </a:prstGeom>
          <a:noFill/>
          <a:ln w="9525">
            <a:noFill/>
            <a:miter lim="800000"/>
            <a:headEnd/>
            <a:tailEnd/>
          </a:ln>
        </p:spPr>
        <p:txBody>
          <a:bodyPr/>
          <a:lstStyle/>
          <a:p>
            <a:pPr algn="ctr" eaLnBrk="0" fontAlgn="base" hangingPunct="0">
              <a:spcBef>
                <a:spcPct val="20000"/>
              </a:spcBef>
              <a:spcAft>
                <a:spcPct val="0"/>
              </a:spcAft>
              <a:defRPr/>
            </a:pPr>
            <a:r>
              <a:rPr lang="en-US" sz="4000" b="1" kern="0" dirty="0">
                <a:solidFill>
                  <a:srgbClr val="000000"/>
                </a:solidFill>
              </a:rPr>
              <a:t>Crisis Management Plan</a:t>
            </a:r>
            <a:endParaRPr lang="en-US" sz="4000" kern="0" dirty="0">
              <a:solidFill>
                <a:srgbClr val="000000"/>
              </a:solidFill>
            </a:endParaRPr>
          </a:p>
          <a:p>
            <a:pPr algn="ctr" eaLnBrk="0" fontAlgn="base" hangingPunct="0">
              <a:spcBef>
                <a:spcPct val="20000"/>
              </a:spcBef>
              <a:spcAft>
                <a:spcPct val="0"/>
              </a:spcAft>
              <a:defRPr/>
            </a:pPr>
            <a:r>
              <a:rPr lang="en-US" sz="4000" kern="0" dirty="0">
                <a:solidFill>
                  <a:srgbClr val="000000"/>
                </a:solidFill>
              </a:rPr>
              <a:t>(CMP)</a:t>
            </a:r>
            <a:endParaRPr lang="en-IN" sz="4000" kern="0" dirty="0">
              <a:solidFill>
                <a:srgbClr val="000000"/>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sz="2800" smtClean="0"/>
              <a:t>Crisis Management Plan(CMP)</a:t>
            </a:r>
            <a:endParaRPr lang="en-IN" sz="2800" smtClean="0"/>
          </a:p>
        </p:txBody>
      </p:sp>
      <p:sp>
        <p:nvSpPr>
          <p:cNvPr id="20483" name="Content Placeholder 2"/>
          <p:cNvSpPr>
            <a:spLocks noGrp="1"/>
          </p:cNvSpPr>
          <p:nvPr>
            <p:ph idx="1"/>
          </p:nvPr>
        </p:nvSpPr>
        <p:spPr>
          <a:xfrm>
            <a:off x="507867" y="762000"/>
            <a:ext cx="10969943" cy="5334000"/>
          </a:xfrm>
        </p:spPr>
        <p:txBody>
          <a:bodyPr/>
          <a:lstStyle/>
          <a:p>
            <a:r>
              <a:rPr lang="en-US" sz="2800" smtClean="0"/>
              <a:t>A cyber related incident of national significance may take any form.</a:t>
            </a:r>
          </a:p>
          <a:p>
            <a:pPr>
              <a:buFontTx/>
              <a:buNone/>
            </a:pPr>
            <a:r>
              <a:rPr lang="en-US" sz="2800" smtClean="0"/>
              <a:t> 	An </a:t>
            </a:r>
            <a:r>
              <a:rPr lang="en-US" sz="2800" b="1" smtClean="0"/>
              <a:t>organized cyber attack</a:t>
            </a:r>
            <a:r>
              <a:rPr lang="en-US" sz="2800" smtClean="0"/>
              <a:t>, an </a:t>
            </a:r>
            <a:r>
              <a:rPr lang="en-US" sz="2800" b="1" smtClean="0"/>
              <a:t>uncontrolled exploit </a:t>
            </a:r>
            <a:r>
              <a:rPr lang="en-US" sz="2800" smtClean="0"/>
              <a:t>such as computer virus or worms or any malicious software code, </a:t>
            </a:r>
            <a:r>
              <a:rPr lang="en-US" sz="2800" b="1" smtClean="0"/>
              <a:t>a national disaster </a:t>
            </a:r>
            <a:r>
              <a:rPr lang="en-US" sz="2800" smtClean="0"/>
              <a:t>with significant cyber consequences, or other related incidents capable of causing </a:t>
            </a:r>
            <a:r>
              <a:rPr lang="en-US" sz="2800" b="1" smtClean="0"/>
              <a:t>extensive damage to critical infrastructure </a:t>
            </a:r>
            <a:r>
              <a:rPr lang="en-US" sz="2800" smtClean="0"/>
              <a:t>or key assets.</a:t>
            </a:r>
          </a:p>
          <a:p>
            <a:endParaRPr lang="en-US" sz="2800" smtClean="0"/>
          </a:p>
          <a:p>
            <a:pPr>
              <a:buFontTx/>
              <a:buNone/>
            </a:pPr>
            <a:r>
              <a:rPr lang="en-US" sz="2800" smtClean="0"/>
              <a:t> </a:t>
            </a:r>
            <a:endParaRPr lang="en-IN" sz="2800" smtClean="0"/>
          </a:p>
          <a:p>
            <a:endParaRPr lang="en-IN" sz="280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sz="3200" smtClean="0"/>
              <a:t>Training</a:t>
            </a:r>
            <a:endParaRPr lang="en-IN" sz="3200" smtClean="0"/>
          </a:p>
        </p:txBody>
      </p:sp>
      <p:sp>
        <p:nvSpPr>
          <p:cNvPr id="22531" name="Content Placeholder 2"/>
          <p:cNvSpPr>
            <a:spLocks noGrp="1"/>
          </p:cNvSpPr>
          <p:nvPr>
            <p:ph idx="1"/>
          </p:nvPr>
        </p:nvSpPr>
        <p:spPr/>
        <p:txBody>
          <a:bodyPr/>
          <a:lstStyle/>
          <a:p>
            <a:r>
              <a:rPr lang="en-US" smtClean="0"/>
              <a:t>We provide training to Government, Public and Critical Sector Organisations. We educate Communication and Information Infrastructure providers, and to educate them in areas of Information Security with latest security threats,needs and development of techniques and tools in order to minimize security risk.</a:t>
            </a:r>
          </a:p>
          <a:p>
            <a:endParaRPr lang="en-IN"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sz="3200" smtClean="0"/>
              <a:t>Areas/Topics : Training</a:t>
            </a:r>
            <a:endParaRPr lang="en-IN" sz="3200" smtClean="0"/>
          </a:p>
        </p:txBody>
      </p:sp>
      <p:sp>
        <p:nvSpPr>
          <p:cNvPr id="23555" name="Content Placeholder 2"/>
          <p:cNvSpPr>
            <a:spLocks noGrp="1"/>
          </p:cNvSpPr>
          <p:nvPr>
            <p:ph idx="1"/>
          </p:nvPr>
        </p:nvSpPr>
        <p:spPr/>
        <p:txBody>
          <a:bodyPr/>
          <a:lstStyle/>
          <a:p>
            <a:r>
              <a:rPr lang="en-US" smtClean="0"/>
              <a:t>System and Network Security</a:t>
            </a:r>
          </a:p>
          <a:p>
            <a:r>
              <a:rPr lang="en-US" smtClean="0"/>
              <a:t>Application Security</a:t>
            </a:r>
          </a:p>
          <a:p>
            <a:r>
              <a:rPr lang="en-US" smtClean="0"/>
              <a:t>Wireless Network Security</a:t>
            </a:r>
          </a:p>
          <a:p>
            <a:r>
              <a:rPr lang="en-US" smtClean="0"/>
              <a:t>Security Attackand Countermeasures</a:t>
            </a:r>
          </a:p>
          <a:p>
            <a:r>
              <a:rPr lang="en-US" smtClean="0"/>
              <a:t>Secure Coding</a:t>
            </a:r>
          </a:p>
          <a:p>
            <a:r>
              <a:rPr lang="en-US" smtClean="0"/>
              <a:t>Computer Forensics</a:t>
            </a:r>
          </a:p>
          <a:p>
            <a:r>
              <a:rPr lang="en-US" smtClean="0"/>
              <a:t>Information Security Policy and Procedures</a:t>
            </a:r>
            <a:endParaRPr lang="en-IN"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9" name="Picture 5"/>
          <p:cNvPicPr>
            <a:picLocks noChangeAspect="1" noChangeArrowheads="1"/>
          </p:cNvPicPr>
          <p:nvPr/>
        </p:nvPicPr>
        <p:blipFill>
          <a:blip r:embed="rId2" cstate="print"/>
          <a:srcRect/>
          <a:stretch>
            <a:fillRect/>
          </a:stretch>
        </p:blipFill>
        <p:spPr bwMode="auto">
          <a:xfrm>
            <a:off x="609441" y="762000"/>
            <a:ext cx="10969943" cy="5638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p:txBody>
          <a:bodyPr/>
          <a:lstStyle/>
          <a:p>
            <a:endParaRPr lang="en-US" dirty="0" smtClean="0"/>
          </a:p>
          <a:p>
            <a:endParaRPr lang="en-US" dirty="0" smtClean="0"/>
          </a:p>
          <a:p>
            <a:endParaRPr lang="en-US" dirty="0" smtClean="0"/>
          </a:p>
          <a:p>
            <a:endParaRPr lang="en-US" dirty="0" smtClean="0"/>
          </a:p>
          <a:p>
            <a:pPr algn="ctr">
              <a:buNone/>
            </a:pPr>
            <a:r>
              <a:rPr lang="en-US" sz="3200" b="1" dirty="0" smtClean="0"/>
              <a:t>Cyber Security Threat Landscape</a:t>
            </a:r>
            <a:endParaRPr lang="en-IN" sz="3200" b="1"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p:txBody>
          <a:bodyPr/>
          <a:lstStyle/>
          <a:p>
            <a:pPr algn="ctr"/>
            <a:endParaRPr lang="en-US" dirty="0" smtClean="0"/>
          </a:p>
          <a:p>
            <a:pPr algn="ctr"/>
            <a:endParaRPr lang="en-US" dirty="0" smtClean="0"/>
          </a:p>
          <a:p>
            <a:pPr algn="ctr"/>
            <a:endParaRPr lang="en-US" dirty="0" smtClean="0"/>
          </a:p>
          <a:p>
            <a:pPr algn="ctr"/>
            <a:endParaRPr lang="en-US" dirty="0" smtClean="0"/>
          </a:p>
          <a:p>
            <a:pPr algn="ctr">
              <a:buNone/>
            </a:pPr>
            <a:r>
              <a:rPr lang="en-US" b="1" dirty="0" smtClean="0"/>
              <a:t>Disaster Induced by Cyber Attacks</a:t>
            </a:r>
            <a:endParaRPr lang="en-IN" b="1" dirty="0" smtClean="0"/>
          </a:p>
          <a:p>
            <a:endParaRPr lang="en-IN"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a:xfrm>
            <a:off x="507868" y="0"/>
            <a:ext cx="11071516" cy="685800"/>
          </a:xfrm>
        </p:spPr>
        <p:txBody>
          <a:bodyPr/>
          <a:lstStyle/>
          <a:p>
            <a:pPr>
              <a:buNone/>
            </a:pPr>
            <a:endParaRPr lang="en-IN" dirty="0"/>
          </a:p>
        </p:txBody>
      </p:sp>
      <p:sp>
        <p:nvSpPr>
          <p:cNvPr id="4" name="Content Placeholder 1"/>
          <p:cNvSpPr txBox="1">
            <a:spLocks/>
          </p:cNvSpPr>
          <p:nvPr/>
        </p:nvSpPr>
        <p:spPr bwMode="auto">
          <a:xfrm>
            <a:off x="303212" y="1143000"/>
            <a:ext cx="11071516" cy="2971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Tx/>
              <a:buSzTx/>
              <a:buFontTx/>
              <a:buNone/>
              <a:tabLst/>
              <a:defRPr/>
            </a:pPr>
            <a:r>
              <a:rPr kumimoji="0" lang="en-US" sz="3000" b="0" i="0" u="none" strike="noStrike" kern="0" cap="none" spc="0" normalizeH="0" baseline="0" noProof="0" dirty="0" smtClean="0">
                <a:ln>
                  <a:noFill/>
                </a:ln>
                <a:solidFill>
                  <a:schemeClr val="tx1"/>
                </a:solidFill>
                <a:effectLst/>
                <a:uLnTx/>
                <a:uFillTx/>
                <a:latin typeface="+mn-lt"/>
                <a:ea typeface="+mn-ea"/>
                <a:cs typeface="+mn-cs"/>
              </a:rPr>
              <a:t>Estonia Cyber Attack</a:t>
            </a:r>
          </a:p>
          <a:p>
            <a:pPr marL="342900" marR="0" lvl="0" indent="-342900" algn="l" defTabSz="914400" rtl="0" eaLnBrk="0" fontAlgn="base" latinLnBrk="0" hangingPunct="0">
              <a:lnSpc>
                <a:spcPct val="100000"/>
              </a:lnSpc>
              <a:spcBef>
                <a:spcPct val="20000"/>
              </a:spcBef>
              <a:spcAft>
                <a:spcPct val="0"/>
              </a:spcAft>
              <a:buClrTx/>
              <a:buSzTx/>
              <a:buFontTx/>
              <a:buNone/>
              <a:tabLst/>
              <a:defRPr/>
            </a:pPr>
            <a:endParaRPr lang="en-US" sz="3000" kern="0" dirty="0" smtClean="0"/>
          </a:p>
          <a:p>
            <a:pPr marL="342900" marR="0" lvl="0" indent="-342900" algn="l" defTabSz="914400" rtl="0" eaLnBrk="0" fontAlgn="base" latinLnBrk="0" hangingPunct="0">
              <a:lnSpc>
                <a:spcPct val="100000"/>
              </a:lnSpc>
              <a:spcBef>
                <a:spcPct val="20000"/>
              </a:spcBef>
              <a:spcAft>
                <a:spcPct val="0"/>
              </a:spcAft>
              <a:buClrTx/>
              <a:buSzTx/>
              <a:buFontTx/>
              <a:buNone/>
              <a:tabLst/>
              <a:defRPr/>
            </a:pPr>
            <a:r>
              <a:rPr lang="en-US" sz="3000" kern="0" dirty="0" smtClean="0"/>
              <a:t>Attacks on Critical Sector Infrastructure- </a:t>
            </a:r>
            <a:r>
              <a:rPr lang="en-US" sz="2400" kern="0" dirty="0" smtClean="0"/>
              <a:t>Nuclear, Power, Defense…</a:t>
            </a:r>
            <a:br>
              <a:rPr lang="en-US" sz="2400" kern="0" dirty="0" smtClean="0"/>
            </a:br>
            <a:endParaRPr lang="en-US" sz="2400" kern="0" dirty="0" smtClean="0"/>
          </a:p>
          <a:p>
            <a:pPr marL="342900" marR="0" lvl="0" indent="-342900" algn="l" defTabSz="914400" rtl="0" eaLnBrk="0" fontAlgn="base" latinLnBrk="0" hangingPunct="0">
              <a:lnSpc>
                <a:spcPct val="100000"/>
              </a:lnSpc>
              <a:spcBef>
                <a:spcPct val="20000"/>
              </a:spcBef>
              <a:spcAft>
                <a:spcPct val="0"/>
              </a:spcAft>
              <a:buClrTx/>
              <a:buSzTx/>
              <a:buFontTx/>
              <a:buNone/>
              <a:tabLst/>
              <a:defRPr/>
            </a:pPr>
            <a:endParaRPr lang="en-US" sz="2400" kern="0" dirty="0" smtClean="0"/>
          </a:p>
          <a:p>
            <a:pPr marL="342900" marR="0" lvl="0" indent="-342900" algn="l" defTabSz="914400" rtl="0" eaLnBrk="0" fontAlgn="base" latinLnBrk="0" hangingPunct="0">
              <a:lnSpc>
                <a:spcPct val="100000"/>
              </a:lnSpc>
              <a:spcBef>
                <a:spcPct val="20000"/>
              </a:spcBef>
              <a:spcAft>
                <a:spcPct val="0"/>
              </a:spcAft>
              <a:buClrTx/>
              <a:buSzTx/>
              <a:buFontTx/>
              <a:buNone/>
              <a:tabLst/>
              <a:defRPr/>
            </a:pPr>
            <a:r>
              <a:rPr lang="en-US" sz="2800" kern="0" dirty="0" smtClean="0"/>
              <a:t>What will happen, if motor shaft will spin with 100 X of its normal speed? </a:t>
            </a:r>
          </a:p>
          <a:p>
            <a:pPr marL="342900" marR="0" lvl="0" indent="-342900" algn="l" defTabSz="914400" rtl="0" eaLnBrk="0" fontAlgn="base" latinLnBrk="0" hangingPunct="0">
              <a:lnSpc>
                <a:spcPct val="100000"/>
              </a:lnSpc>
              <a:spcBef>
                <a:spcPct val="20000"/>
              </a:spcBef>
              <a:spcAft>
                <a:spcPct val="0"/>
              </a:spcAft>
              <a:buClrTx/>
              <a:buSzTx/>
              <a:buFontTx/>
              <a:buNone/>
              <a:tabLst/>
              <a:defRPr/>
            </a:pPr>
            <a:endParaRPr lang="en-US" sz="2800" kern="0" dirty="0" smtClean="0"/>
          </a:p>
          <a:p>
            <a:pPr marL="342900" marR="0" lvl="0" indent="-342900" algn="l" defTabSz="914400" rtl="0" eaLnBrk="0" fontAlgn="base" latinLnBrk="0" hangingPunct="0">
              <a:lnSpc>
                <a:spcPct val="100000"/>
              </a:lnSpc>
              <a:spcBef>
                <a:spcPct val="20000"/>
              </a:spcBef>
              <a:spcAft>
                <a:spcPct val="0"/>
              </a:spcAft>
              <a:buClrTx/>
              <a:buSzTx/>
              <a:buFontTx/>
              <a:buNone/>
              <a:tabLst/>
              <a:defRPr/>
            </a:pPr>
            <a:r>
              <a:rPr lang="en-US" sz="2800" kern="0" dirty="0" smtClean="0"/>
              <a:t>What will happen, if control rod of nuclear reactor is controlled by attacker?</a:t>
            </a:r>
          </a:p>
          <a:p>
            <a:pPr marL="342900" marR="0" lvl="0" indent="-342900" algn="l" defTabSz="914400" rtl="0" eaLnBrk="0" fontAlgn="base" latinLnBrk="0" hangingPunct="0">
              <a:lnSpc>
                <a:spcPct val="100000"/>
              </a:lnSpc>
              <a:spcBef>
                <a:spcPct val="20000"/>
              </a:spcBef>
              <a:spcAft>
                <a:spcPct val="0"/>
              </a:spcAft>
              <a:buClrTx/>
              <a:buSzTx/>
              <a:buFontTx/>
              <a:buNone/>
              <a:tabLst/>
              <a:defRPr/>
            </a:pPr>
            <a:endParaRPr lang="en-US" sz="2400" kern="0" dirty="0" smtClean="0"/>
          </a:p>
          <a:p>
            <a:pPr marL="342900" marR="0" lvl="0" indent="-342900" algn="l" defTabSz="914400" rtl="0" eaLnBrk="0" fontAlgn="base" latinLnBrk="0" hangingPunct="0">
              <a:lnSpc>
                <a:spcPct val="100000"/>
              </a:lnSpc>
              <a:spcBef>
                <a:spcPct val="20000"/>
              </a:spcBef>
              <a:spcAft>
                <a:spcPct val="0"/>
              </a:spcAft>
              <a:buClrTx/>
              <a:buSzTx/>
              <a:buFontTx/>
              <a:buNone/>
              <a:tabLst/>
              <a:defRPr/>
            </a:pPr>
            <a:endParaRPr lang="en-US" sz="3000" kern="0" dirty="0" smtClean="0"/>
          </a:p>
          <a:p>
            <a:pPr marL="342900" marR="0" lvl="0" indent="-342900" algn="l" defTabSz="914400" rtl="0" eaLnBrk="0" fontAlgn="base" latinLnBrk="0" hangingPunct="0">
              <a:lnSpc>
                <a:spcPct val="100000"/>
              </a:lnSpc>
              <a:spcBef>
                <a:spcPct val="20000"/>
              </a:spcBef>
              <a:spcAft>
                <a:spcPct val="0"/>
              </a:spcAft>
              <a:buClrTx/>
              <a:buSzTx/>
              <a:buFontTx/>
              <a:buNone/>
              <a:tabLst/>
              <a:defRPr/>
            </a:pPr>
            <a:endParaRPr lang="en-US" sz="3000" kern="0" dirty="0" smtClean="0"/>
          </a:p>
          <a:p>
            <a:pPr marL="342900" marR="0" lvl="0" indent="-342900" algn="l" defTabSz="914400" rtl="0" eaLnBrk="0" fontAlgn="base" latinLnBrk="0" hangingPunct="0">
              <a:lnSpc>
                <a:spcPct val="100000"/>
              </a:lnSpc>
              <a:spcBef>
                <a:spcPct val="20000"/>
              </a:spcBef>
              <a:spcAft>
                <a:spcPct val="0"/>
              </a:spcAft>
              <a:buClrTx/>
              <a:buSzTx/>
              <a:buFontTx/>
              <a:buNone/>
              <a:tabLst/>
              <a:defRPr/>
            </a:pPr>
            <a:endParaRPr lang="en-US" sz="3000" kern="0" dirty="0" smtClean="0"/>
          </a:p>
          <a:p>
            <a:pPr marL="342900" marR="0" lvl="0" indent="-342900" algn="l" defTabSz="914400" rtl="0" eaLnBrk="0" fontAlgn="base" latinLnBrk="0" hangingPunct="0">
              <a:lnSpc>
                <a:spcPct val="100000"/>
              </a:lnSpc>
              <a:spcBef>
                <a:spcPct val="20000"/>
              </a:spcBef>
              <a:spcAft>
                <a:spcPct val="0"/>
              </a:spcAft>
              <a:buClrTx/>
              <a:buSzTx/>
              <a:buFontTx/>
              <a:buNone/>
              <a:tabLst/>
              <a:defRPr/>
            </a:pPr>
            <a:endParaRPr kumimoji="0" lang="en-IN" sz="3000" b="0"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23277" y="115888"/>
            <a:ext cx="9266470" cy="569912"/>
          </a:xfrm>
          <a:prstGeom prst="rect">
            <a:avLst/>
          </a:prstGeom>
          <a:noFill/>
          <a:ln w="9525">
            <a:noFill/>
            <a:miter lim="800000"/>
            <a:headEnd/>
            <a:tailEnd/>
          </a:ln>
        </p:spPr>
        <p:txBody>
          <a:bodyPr/>
          <a:lstStyle/>
          <a:p>
            <a:pPr eaLnBrk="0" hangingPunct="0"/>
            <a:r>
              <a:rPr lang="en-US" dirty="0" err="1" smtClean="0">
                <a:solidFill>
                  <a:schemeClr val="tx2"/>
                </a:solidFill>
                <a:latin typeface="Arial" charset="0"/>
              </a:rPr>
              <a:t>StuxNET</a:t>
            </a:r>
            <a:endParaRPr lang="en-IN" dirty="0">
              <a:solidFill>
                <a:schemeClr val="tx2"/>
              </a:solidFill>
              <a:latin typeface="Arial" charset="0"/>
            </a:endParaRPr>
          </a:p>
        </p:txBody>
      </p:sp>
      <p:pic>
        <p:nvPicPr>
          <p:cNvPr id="6" name="Picture 5" descr="HowStuxnetWorked1.jpg"/>
          <p:cNvPicPr>
            <a:picLocks noChangeAspect="1"/>
          </p:cNvPicPr>
          <p:nvPr/>
        </p:nvPicPr>
        <p:blipFill>
          <a:blip r:embed="rId2" cstate="print"/>
          <a:stretch>
            <a:fillRect/>
          </a:stretch>
        </p:blipFill>
        <p:spPr>
          <a:xfrm>
            <a:off x="0" y="685800"/>
            <a:ext cx="12188825" cy="5791200"/>
          </a:xfrm>
          <a:prstGeom prst="rect">
            <a:avLst/>
          </a:prstGeom>
        </p:spPr>
      </p:pic>
      <p:sp>
        <p:nvSpPr>
          <p:cNvPr id="5" name="TextBox 4"/>
          <p:cNvSpPr txBox="1"/>
          <p:nvPr/>
        </p:nvSpPr>
        <p:spPr>
          <a:xfrm>
            <a:off x="6195986" y="6477000"/>
            <a:ext cx="5992839" cy="261610"/>
          </a:xfrm>
          <a:prstGeom prst="rect">
            <a:avLst/>
          </a:prstGeom>
          <a:noFill/>
        </p:spPr>
        <p:txBody>
          <a:bodyPr wrap="square" rtlCol="0">
            <a:spAutoFit/>
          </a:bodyPr>
          <a:lstStyle/>
          <a:p>
            <a:r>
              <a:rPr lang="en-US" sz="1100" dirty="0" smtClean="0"/>
              <a:t>Source:- </a:t>
            </a:r>
            <a:r>
              <a:rPr lang="en-IN" sz="1100" dirty="0" smtClean="0">
                <a:hlinkClick r:id="rId3"/>
              </a:rPr>
              <a:t>http://spectrum.ieee.org/telecom/security/the-real-story-of-stuxnet</a:t>
            </a:r>
            <a:endParaRPr lang="en-IN" sz="1100" dirty="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370012" y="1447800"/>
            <a:ext cx="9982200" cy="3108543"/>
          </a:xfrm>
          <a:prstGeom prst="rect">
            <a:avLst/>
          </a:prstGeom>
          <a:noFill/>
        </p:spPr>
        <p:txBody>
          <a:bodyPr wrap="square" rtlCol="0">
            <a:spAutoFit/>
          </a:bodyPr>
          <a:lstStyle/>
          <a:p>
            <a:pPr algn="ctr"/>
            <a:r>
              <a:rPr lang="en-US" sz="2800" b="1" dirty="0" smtClean="0"/>
              <a:t>Cyber Attacks induced by Disaster/Event; </a:t>
            </a:r>
          </a:p>
          <a:p>
            <a:pPr algn="ctr"/>
            <a:endParaRPr lang="en-US" sz="2800" b="1" dirty="0" smtClean="0"/>
          </a:p>
          <a:p>
            <a:pPr algn="ctr"/>
            <a:endParaRPr lang="en-US" sz="2800" b="1" dirty="0" smtClean="0"/>
          </a:p>
          <a:p>
            <a:pPr algn="ctr"/>
            <a:endParaRPr lang="en-US" sz="2800" b="1" dirty="0" smtClean="0"/>
          </a:p>
          <a:p>
            <a:pPr algn="ctr"/>
            <a:endParaRPr lang="en-US" sz="2800" b="1" dirty="0" smtClean="0"/>
          </a:p>
          <a:p>
            <a:pPr algn="ctr"/>
            <a:endParaRPr lang="en-US" sz="2800" b="1" dirty="0" smtClean="0"/>
          </a:p>
          <a:p>
            <a:pPr algn="ctr"/>
            <a:r>
              <a:rPr lang="en-US" sz="2800" b="1" dirty="0" smtClean="0"/>
              <a:t>Case Study- Himalayan Tsunami in State of </a:t>
            </a:r>
            <a:r>
              <a:rPr lang="en-US" sz="2800" b="1" dirty="0" err="1" smtClean="0"/>
              <a:t>Uttarakhand</a:t>
            </a:r>
            <a:endParaRPr lang="en-IN" sz="2800"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 of Discussion</a:t>
            </a:r>
            <a:endParaRPr lang="en-US" dirty="0"/>
          </a:p>
        </p:txBody>
      </p:sp>
      <p:sp>
        <p:nvSpPr>
          <p:cNvPr id="3" name="Content Placeholder 2"/>
          <p:cNvSpPr>
            <a:spLocks noGrp="1"/>
          </p:cNvSpPr>
          <p:nvPr>
            <p:ph idx="1"/>
          </p:nvPr>
        </p:nvSpPr>
        <p:spPr>
          <a:xfrm>
            <a:off x="507867" y="1219200"/>
            <a:ext cx="10969943" cy="5029200"/>
          </a:xfrm>
        </p:spPr>
        <p:txBody>
          <a:bodyPr>
            <a:normAutofit fontScale="85000" lnSpcReduction="10000"/>
          </a:bodyPr>
          <a:lstStyle/>
          <a:p>
            <a:r>
              <a:rPr lang="en-US" dirty="0" smtClean="0"/>
              <a:t>Role of CERT-In</a:t>
            </a:r>
            <a:br>
              <a:rPr lang="en-US" dirty="0" smtClean="0"/>
            </a:br>
            <a:endParaRPr lang="en-US" dirty="0" smtClean="0"/>
          </a:p>
          <a:p>
            <a:r>
              <a:rPr lang="en-US" dirty="0" smtClean="0"/>
              <a:t>Cyber Security Threat Landscape- 2 Dimensions</a:t>
            </a:r>
            <a:br>
              <a:rPr lang="en-US" dirty="0" smtClean="0"/>
            </a:br>
            <a:endParaRPr lang="en-US" dirty="0" smtClean="0"/>
          </a:p>
          <a:p>
            <a:r>
              <a:rPr lang="en-US" dirty="0" smtClean="0"/>
              <a:t>Client </a:t>
            </a:r>
            <a:r>
              <a:rPr lang="en-US" dirty="0"/>
              <a:t>Side </a:t>
            </a:r>
            <a:r>
              <a:rPr lang="en-US" dirty="0" smtClean="0"/>
              <a:t>Attacks, APT and Malware (</a:t>
            </a:r>
            <a:r>
              <a:rPr lang="en-US" dirty="0" err="1" smtClean="0"/>
              <a:t>Bhupendra</a:t>
            </a:r>
            <a:r>
              <a:rPr lang="en-US" dirty="0" smtClean="0"/>
              <a:t> Singh </a:t>
            </a:r>
            <a:r>
              <a:rPr lang="en-US" dirty="0" err="1" smtClean="0"/>
              <a:t>Awasya</a:t>
            </a:r>
            <a:r>
              <a:rPr lang="en-US" dirty="0" smtClean="0"/>
              <a:t>)</a:t>
            </a:r>
            <a:br>
              <a:rPr lang="en-US" dirty="0" smtClean="0"/>
            </a:br>
            <a:endParaRPr lang="en-US" dirty="0" smtClean="0"/>
          </a:p>
          <a:p>
            <a:r>
              <a:rPr lang="en-US" dirty="0" smtClean="0"/>
              <a:t>Server Side Attacks: Web-application </a:t>
            </a:r>
            <a:r>
              <a:rPr lang="en-US" baseline="30000" dirty="0" smtClean="0">
                <a:solidFill>
                  <a:srgbClr val="00B050"/>
                </a:solidFill>
              </a:rPr>
              <a:t>#</a:t>
            </a:r>
            <a:br>
              <a:rPr lang="en-US" baseline="30000" dirty="0" smtClean="0">
                <a:solidFill>
                  <a:srgbClr val="00B050"/>
                </a:solidFill>
              </a:rPr>
            </a:br>
            <a:endParaRPr lang="en-US" dirty="0" smtClean="0"/>
          </a:p>
          <a:p>
            <a:r>
              <a:rPr lang="en-US" dirty="0" smtClean="0"/>
              <a:t>Cyber Security Drills : Exercises to test </a:t>
            </a:r>
            <a:r>
              <a:rPr lang="en-US" dirty="0"/>
              <a:t>effectiveness of Crisis Management </a:t>
            </a:r>
            <a:r>
              <a:rPr lang="en-US" dirty="0" smtClean="0"/>
              <a:t>Plan.</a:t>
            </a:r>
            <a:r>
              <a:rPr lang="en-US" dirty="0"/>
              <a:t/>
            </a:r>
            <a:br>
              <a:rPr lang="en-US" dirty="0"/>
            </a:br>
            <a:endParaRPr lang="en-US" dirty="0" smtClean="0"/>
          </a:p>
          <a:p>
            <a:pPr marL="0" indent="0">
              <a:buNone/>
            </a:pPr>
            <a:endParaRPr lang="en-US" baseline="30000" dirty="0" smtClean="0">
              <a:solidFill>
                <a:srgbClr val="00B050"/>
              </a:solidFill>
            </a:endParaRPr>
          </a:p>
          <a:p>
            <a:pPr marL="0" indent="0">
              <a:buNone/>
            </a:pPr>
            <a:r>
              <a:rPr lang="en-US" sz="3000" baseline="30000" dirty="0" smtClean="0">
                <a:solidFill>
                  <a:srgbClr val="00B050"/>
                </a:solidFill>
              </a:rPr>
              <a:t># Demo.</a:t>
            </a:r>
            <a:endParaRPr lang="en-US" sz="3000" baseline="30000" dirty="0">
              <a:solidFill>
                <a:srgbClr val="00B050"/>
              </a:solidFill>
            </a:endParaRPr>
          </a:p>
        </p:txBody>
      </p:sp>
    </p:spTree>
    <p:extLst>
      <p:ext uri="{BB962C8B-B14F-4D97-AF65-F5344CB8AC3E}">
        <p14:creationId xmlns:p14="http://schemas.microsoft.com/office/powerpoint/2010/main" val="2950090502"/>
      </p:ext>
    </p:extLst>
  </p:cSld>
  <p:clrMapOvr>
    <a:overrideClrMapping bg1="lt1" tx1="dk1" bg2="lt2" tx2="dk2" accent1="accent1" accent2="accent2" accent3="accent3" accent4="accent4" accent5="accent5" accent6="accent6" hlink="hlink" folHlink="folHlink"/>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onate.jpg"/>
          <p:cNvPicPr>
            <a:picLocks noChangeAspect="1"/>
          </p:cNvPicPr>
          <p:nvPr/>
        </p:nvPicPr>
        <p:blipFill>
          <a:blip r:embed="rId2" cstate="print"/>
          <a:stretch>
            <a:fillRect/>
          </a:stretch>
        </p:blipFill>
        <p:spPr>
          <a:xfrm>
            <a:off x="0" y="1066800"/>
            <a:ext cx="12188825" cy="5410200"/>
          </a:xfrm>
          <a:prstGeom prst="rect">
            <a:avLst/>
          </a:prstGeom>
        </p:spPr>
      </p:pic>
      <p:sp>
        <p:nvSpPr>
          <p:cNvPr id="5" name="Rectangle 2"/>
          <p:cNvSpPr txBox="1">
            <a:spLocks noChangeArrowheads="1"/>
          </p:cNvSpPr>
          <p:nvPr/>
        </p:nvSpPr>
        <p:spPr bwMode="auto">
          <a:xfrm>
            <a:off x="0" y="609600"/>
            <a:ext cx="8633751"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a:lnSpc>
                <a:spcPct val="150000"/>
              </a:lnSpc>
              <a:spcBef>
                <a:spcPct val="20000"/>
              </a:spcBef>
            </a:pPr>
            <a:endParaRPr lang="en-US" sz="1800" dirty="0" smtClean="0"/>
          </a:p>
        </p:txBody>
      </p:sp>
      <p:sp>
        <p:nvSpPr>
          <p:cNvPr id="6" name="Rectangle 2"/>
          <p:cNvSpPr txBox="1">
            <a:spLocks noChangeArrowheads="1"/>
          </p:cNvSpPr>
          <p:nvPr/>
        </p:nvSpPr>
        <p:spPr bwMode="auto">
          <a:xfrm>
            <a:off x="0" y="-76200"/>
            <a:ext cx="9143736"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a:lnSpc>
                <a:spcPct val="150000"/>
              </a:lnSpc>
              <a:spcBef>
                <a:spcPct val="20000"/>
              </a:spcBef>
            </a:pPr>
            <a:r>
              <a:rPr lang="en-US" b="1" dirty="0" smtClean="0"/>
              <a:t>Fake donations websites during Disaster/Crisis </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mail.jpg"/>
          <p:cNvPicPr>
            <a:picLocks noChangeAspect="1"/>
          </p:cNvPicPr>
          <p:nvPr/>
        </p:nvPicPr>
        <p:blipFill>
          <a:blip r:embed="rId2" cstate="print"/>
          <a:stretch>
            <a:fillRect/>
          </a:stretch>
        </p:blipFill>
        <p:spPr>
          <a:xfrm>
            <a:off x="2133045" y="1295401"/>
            <a:ext cx="7706892" cy="4752975"/>
          </a:xfrm>
          <a:prstGeom prst="rect">
            <a:avLst/>
          </a:prstGeom>
        </p:spPr>
      </p:pic>
      <p:sp>
        <p:nvSpPr>
          <p:cNvPr id="7" name="Rectangle 2"/>
          <p:cNvSpPr txBox="1">
            <a:spLocks noChangeArrowheads="1"/>
          </p:cNvSpPr>
          <p:nvPr/>
        </p:nvSpPr>
        <p:spPr bwMode="auto">
          <a:xfrm>
            <a:off x="0" y="-76200"/>
            <a:ext cx="9143736"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endParaRPr lang="en-IN" dirty="0">
              <a:solidFill>
                <a:schemeClr val="tx2"/>
              </a:solidFill>
              <a:latin typeface="Arial" charset="0"/>
            </a:endParaRPr>
          </a:p>
        </p:txBody>
      </p:sp>
      <p:sp>
        <p:nvSpPr>
          <p:cNvPr id="8" name="Rectangle 7"/>
          <p:cNvSpPr/>
          <p:nvPr/>
        </p:nvSpPr>
        <p:spPr>
          <a:xfrm>
            <a:off x="0" y="0"/>
            <a:ext cx="6323012" cy="553998"/>
          </a:xfrm>
          <a:prstGeom prst="rect">
            <a:avLst/>
          </a:prstGeom>
        </p:spPr>
        <p:txBody>
          <a:bodyPr wrap="square">
            <a:spAutoFit/>
          </a:bodyPr>
          <a:lstStyle/>
          <a:p>
            <a:pPr>
              <a:lnSpc>
                <a:spcPct val="150000"/>
              </a:lnSpc>
              <a:spcBef>
                <a:spcPct val="20000"/>
              </a:spcBef>
            </a:pPr>
            <a:r>
              <a:rPr lang="en-US" sz="2000" b="1" dirty="0" smtClean="0"/>
              <a:t>Malware spread through malicious mails and links</a:t>
            </a:r>
            <a:endParaRPr lang="en-US" sz="2000" b="1"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0" y="-76200"/>
            <a:ext cx="9143736"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a:lnSpc>
                <a:spcPct val="150000"/>
              </a:lnSpc>
              <a:spcBef>
                <a:spcPct val="20000"/>
              </a:spcBef>
            </a:pPr>
            <a:r>
              <a:rPr lang="en-US" b="1" dirty="0" smtClean="0"/>
              <a:t>Attacks on Government websites</a:t>
            </a:r>
          </a:p>
        </p:txBody>
      </p:sp>
      <p:sp>
        <p:nvSpPr>
          <p:cNvPr id="5" name="Rectangle 3"/>
          <p:cNvSpPr txBox="1">
            <a:spLocks noChangeArrowheads="1"/>
          </p:cNvSpPr>
          <p:nvPr/>
        </p:nvSpPr>
        <p:spPr bwMode="auto">
          <a:xfrm>
            <a:off x="12129" y="1524000"/>
            <a:ext cx="11782531"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lvl="1">
              <a:lnSpc>
                <a:spcPct val="150000"/>
              </a:lnSpc>
              <a:spcBef>
                <a:spcPct val="20000"/>
              </a:spcBef>
              <a:buFont typeface="Wingdings" pitchFamily="2" charset="2"/>
              <a:buChar char="§"/>
            </a:pPr>
            <a:r>
              <a:rPr lang="en-US" sz="2000" dirty="0" smtClean="0"/>
              <a:t>Malware propagation through various Crucial/legitimate govt. websites</a:t>
            </a:r>
          </a:p>
          <a:p>
            <a:pPr lvl="1">
              <a:lnSpc>
                <a:spcPct val="150000"/>
              </a:lnSpc>
              <a:spcBef>
                <a:spcPct val="20000"/>
              </a:spcBef>
              <a:buFont typeface="Wingdings" pitchFamily="2" charset="2"/>
              <a:buChar char="§"/>
            </a:pPr>
            <a:r>
              <a:rPr lang="en-US" sz="2000" dirty="0" smtClean="0"/>
              <a:t>Defacement of crucial/Govt. websites</a:t>
            </a:r>
          </a:p>
          <a:p>
            <a:pPr lvl="1">
              <a:lnSpc>
                <a:spcPct val="150000"/>
              </a:lnSpc>
              <a:spcBef>
                <a:spcPct val="20000"/>
              </a:spcBef>
              <a:buFont typeface="Wingdings" pitchFamily="2" charset="2"/>
              <a:buChar char="§"/>
            </a:pPr>
            <a:r>
              <a:rPr lang="en-US" sz="2000" dirty="0" err="1" smtClean="0"/>
              <a:t>DDoS</a:t>
            </a:r>
            <a:r>
              <a:rPr lang="en-US" sz="2000" dirty="0" smtClean="0"/>
              <a:t> attacks on various crucial/Govt. websites</a:t>
            </a:r>
            <a:endParaRPr lang="en-US" sz="1800" dirty="0"/>
          </a:p>
          <a:p>
            <a:pPr>
              <a:lnSpc>
                <a:spcPct val="150000"/>
              </a:lnSpc>
              <a:spcBef>
                <a:spcPct val="20000"/>
              </a:spcBef>
              <a:buFontTx/>
              <a:buChar char="•"/>
            </a:pPr>
            <a:endParaRPr lang="en-US" sz="2000" dirty="0"/>
          </a:p>
          <a:p>
            <a:pPr>
              <a:lnSpc>
                <a:spcPct val="150000"/>
              </a:lnSpc>
              <a:spcBef>
                <a:spcPct val="20000"/>
              </a:spcBef>
            </a:pPr>
            <a:endParaRPr lang="en-US" sz="3000" dirty="0">
              <a:latin typeface="Arial" charset="0"/>
            </a:endParaRPr>
          </a:p>
          <a:p>
            <a:pPr>
              <a:lnSpc>
                <a:spcPct val="150000"/>
              </a:lnSpc>
              <a:spcBef>
                <a:spcPct val="20000"/>
              </a:spcBef>
            </a:pPr>
            <a:endParaRPr lang="en-IN" sz="3000" dirty="0">
              <a:latin typeface="Arial"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p:txBody>
          <a:bodyPr/>
          <a:lstStyle/>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lgn="ctr">
              <a:buNone/>
            </a:pPr>
            <a:r>
              <a:rPr lang="en-US" dirty="0" smtClean="0"/>
              <a:t>Dimension 1: Client Side Attacks</a:t>
            </a:r>
          </a:p>
          <a:p>
            <a:pPr algn="ctr">
              <a:buNone/>
            </a:pPr>
            <a:endParaRPr lang="en-US" dirty="0" smtClean="0"/>
          </a:p>
          <a:p>
            <a:pPr algn="ctr">
              <a:buNone/>
            </a:pPr>
            <a:r>
              <a:rPr lang="en-US" dirty="0" smtClean="0"/>
              <a:t>(for sake of completeness, 1 quick example and rest coming in next session)</a:t>
            </a:r>
            <a:endParaRPr lang="en-IN"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p:txBody>
          <a:bodyPr/>
          <a:lstStyle/>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lgn="ctr">
              <a:buNone/>
            </a:pPr>
            <a:r>
              <a:rPr lang="en-US" dirty="0" smtClean="0"/>
              <a:t>Dimension 2: Server Side Attacks</a:t>
            </a:r>
            <a:endParaRPr lang="en-IN"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3" name="Rectangle 2"/>
          <p:cNvSpPr>
            <a:spLocks noGrp="1" noChangeArrowheads="1"/>
          </p:cNvSpPr>
          <p:nvPr>
            <p:ph type="title"/>
          </p:nvPr>
        </p:nvSpPr>
        <p:spPr/>
        <p:txBody>
          <a:bodyPr/>
          <a:lstStyle/>
          <a:p>
            <a:r>
              <a:rPr lang="en-US" smtClean="0"/>
              <a:t>Attacks</a:t>
            </a:r>
            <a:endParaRPr lang="en-IN" smtClean="0"/>
          </a:p>
        </p:txBody>
      </p:sp>
      <p:sp>
        <p:nvSpPr>
          <p:cNvPr id="15364" name="Rectangle 3"/>
          <p:cNvSpPr>
            <a:spLocks noGrp="1" noChangeArrowheads="1"/>
          </p:cNvSpPr>
          <p:nvPr>
            <p:ph idx="1"/>
          </p:nvPr>
        </p:nvSpPr>
        <p:spPr/>
        <p:txBody>
          <a:bodyPr/>
          <a:lstStyle/>
          <a:p>
            <a:r>
              <a:rPr lang="en-US" dirty="0" smtClean="0"/>
              <a:t>Cross Site Scripting (XSS)</a:t>
            </a:r>
          </a:p>
          <a:p>
            <a:r>
              <a:rPr lang="en-US" dirty="0" smtClean="0"/>
              <a:t>SQL Injection</a:t>
            </a:r>
          </a:p>
          <a:p>
            <a:r>
              <a:rPr lang="en-US" dirty="0" smtClean="0"/>
              <a:t>Cross Site Request Forgery (XSRF)</a:t>
            </a:r>
          </a:p>
          <a:p>
            <a:r>
              <a:rPr lang="en-US" dirty="0" smtClean="0"/>
              <a:t>Malicious File Upload</a:t>
            </a:r>
          </a:p>
          <a:p>
            <a:r>
              <a:rPr lang="en-US" dirty="0" smtClean="0"/>
              <a:t>Remote File Inclusion (RFI)</a:t>
            </a:r>
          </a:p>
          <a:p>
            <a:r>
              <a:rPr lang="en-US" dirty="0" smtClean="0"/>
              <a:t>Command Injection</a:t>
            </a:r>
          </a:p>
          <a:p>
            <a:pPr>
              <a:buFontTx/>
              <a:buNone/>
            </a:pPr>
            <a:r>
              <a:rPr lang="en-US" dirty="0" smtClean="0"/>
              <a:t>….&amp; more</a:t>
            </a:r>
            <a:endParaRPr lang="en-IN" dirty="0" smtClean="0"/>
          </a:p>
        </p:txBody>
      </p:sp>
    </p:spTree>
    <p:extLst>
      <p:ext uri="{BB962C8B-B14F-4D97-AF65-F5344CB8AC3E}">
        <p14:creationId xmlns:p14="http://schemas.microsoft.com/office/powerpoint/2010/main" val="1099244780"/>
      </p:ext>
    </p:extLst>
  </p:cSld>
  <p:clrMapOvr>
    <a:overrideClrMapping bg1="lt1" tx1="dk1" bg2="lt2" tx2="dk2" accent1="accent1" accent2="accent2" accent3="accent3" accent4="accent4" accent5="accent5" accent6="accent6" hlink="hlink" folHlink="folHlink"/>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p:txBody>
          <a:bodyPr/>
          <a:lstStyle/>
          <a:p>
            <a:r>
              <a:rPr lang="en-US" smtClean="0"/>
              <a:t>XSS Vulnerability</a:t>
            </a:r>
            <a:endParaRPr lang="en-IN" smtClean="0"/>
          </a:p>
        </p:txBody>
      </p:sp>
      <p:sp>
        <p:nvSpPr>
          <p:cNvPr id="17412" name="Rectangle 3"/>
          <p:cNvSpPr>
            <a:spLocks noGrp="1" noChangeArrowheads="1"/>
          </p:cNvSpPr>
          <p:nvPr>
            <p:ph type="body" idx="1"/>
          </p:nvPr>
        </p:nvSpPr>
        <p:spPr/>
        <p:txBody>
          <a:bodyPr/>
          <a:lstStyle/>
          <a:p>
            <a:pPr>
              <a:buFontTx/>
              <a:buNone/>
            </a:pPr>
            <a:endParaRPr lang="en-US" smtClean="0"/>
          </a:p>
          <a:p>
            <a:pPr>
              <a:buFontTx/>
              <a:buNone/>
            </a:pPr>
            <a:r>
              <a:rPr lang="en-US" smtClean="0"/>
              <a:t>	Web-application accept user input and without proper output encoding reflect input back to user.</a:t>
            </a:r>
          </a:p>
          <a:p>
            <a:pPr>
              <a:buFontTx/>
              <a:buNone/>
            </a:pPr>
            <a:endParaRPr lang="en-IN"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2"/>
          <p:cNvSpPr>
            <a:spLocks noGrp="1" noChangeArrowheads="1"/>
          </p:cNvSpPr>
          <p:nvPr>
            <p:ph type="title" sz="quarter"/>
          </p:nvPr>
        </p:nvSpPr>
        <p:spPr/>
        <p:txBody>
          <a:bodyPr/>
          <a:lstStyle/>
          <a:p>
            <a:r>
              <a:rPr lang="en-US" smtClean="0"/>
              <a:t>Persistent XSS</a:t>
            </a:r>
            <a:endParaRPr lang="en-IN" smtClean="0"/>
          </a:p>
        </p:txBody>
      </p:sp>
      <p:pic>
        <p:nvPicPr>
          <p:cNvPr id="19460" name="Picture 4" descr="attacre5"/>
          <p:cNvPicPr>
            <a:picLocks noGrp="1" noChangeAspect="1" noChangeArrowheads="1"/>
          </p:cNvPicPr>
          <p:nvPr>
            <p:ph sz="quarter" idx="1"/>
          </p:nvPr>
        </p:nvPicPr>
        <p:blipFill>
          <a:blip r:embed="rId2" cstate="print"/>
          <a:srcRect/>
          <a:stretch>
            <a:fillRect/>
          </a:stretch>
        </p:blipFill>
        <p:spPr>
          <a:xfrm>
            <a:off x="9645254" y="1916116"/>
            <a:ext cx="1396636" cy="1190625"/>
          </a:xfrm>
          <a:noFill/>
        </p:spPr>
      </p:pic>
      <p:pic>
        <p:nvPicPr>
          <p:cNvPr id="19461" name="Picture 6" descr="server"/>
          <p:cNvPicPr>
            <a:picLocks noGrp="1" noChangeAspect="1" noChangeArrowheads="1"/>
          </p:cNvPicPr>
          <p:nvPr>
            <p:ph sz="quarter" idx="2"/>
          </p:nvPr>
        </p:nvPicPr>
        <p:blipFill>
          <a:blip r:embed="rId3" cstate="print"/>
          <a:srcRect/>
          <a:stretch>
            <a:fillRect/>
          </a:stretch>
        </p:blipFill>
        <p:spPr>
          <a:xfrm>
            <a:off x="5999188" y="4149728"/>
            <a:ext cx="1961638" cy="1655763"/>
          </a:xfrm>
          <a:noFill/>
        </p:spPr>
      </p:pic>
      <p:pic>
        <p:nvPicPr>
          <p:cNvPr id="19462" name="Picture 8" descr="childf"/>
          <p:cNvPicPr>
            <a:picLocks noGrp="1" noChangeAspect="1" noChangeArrowheads="1"/>
          </p:cNvPicPr>
          <p:nvPr>
            <p:ph sz="quarter" idx="3"/>
          </p:nvPr>
        </p:nvPicPr>
        <p:blipFill>
          <a:blip r:embed="rId4" cstate="print"/>
          <a:srcRect/>
          <a:stretch>
            <a:fillRect/>
          </a:stretch>
        </p:blipFill>
        <p:spPr>
          <a:xfrm>
            <a:off x="624255" y="1700213"/>
            <a:ext cx="2014542" cy="1166812"/>
          </a:xfrm>
          <a:noFill/>
        </p:spPr>
      </p:pic>
      <p:pic>
        <p:nvPicPr>
          <p:cNvPr id="19463" name="Picture 13" descr="db"/>
          <p:cNvPicPr>
            <a:picLocks noGrp="1" noChangeAspect="1" noChangeArrowheads="1"/>
          </p:cNvPicPr>
          <p:nvPr>
            <p:ph sz="quarter" idx="4"/>
          </p:nvPr>
        </p:nvPicPr>
        <p:blipFill>
          <a:blip r:embed="rId5" cstate="print"/>
          <a:srcRect/>
          <a:stretch>
            <a:fillRect/>
          </a:stretch>
        </p:blipFill>
        <p:spPr>
          <a:xfrm>
            <a:off x="5901849" y="5589588"/>
            <a:ext cx="1333153" cy="787400"/>
          </a:xfrm>
        </p:spPr>
      </p:pic>
      <p:sp>
        <p:nvSpPr>
          <p:cNvPr id="19464" name="Line 19"/>
          <p:cNvSpPr>
            <a:spLocks noChangeShapeType="1"/>
          </p:cNvSpPr>
          <p:nvPr/>
        </p:nvSpPr>
        <p:spPr bwMode="auto">
          <a:xfrm>
            <a:off x="6286980" y="5013328"/>
            <a:ext cx="0" cy="720725"/>
          </a:xfrm>
          <a:prstGeom prst="line">
            <a:avLst/>
          </a:prstGeom>
          <a:noFill/>
          <a:ln w="9525">
            <a:solidFill>
              <a:schemeClr val="tx1"/>
            </a:solidFill>
            <a:round/>
            <a:headEnd/>
            <a:tailEnd/>
          </a:ln>
        </p:spPr>
        <p:txBody>
          <a:bodyPr/>
          <a:lstStyle/>
          <a:p>
            <a:pPr fontAlgn="base">
              <a:spcBef>
                <a:spcPct val="0"/>
              </a:spcBef>
              <a:spcAft>
                <a:spcPct val="0"/>
              </a:spcAft>
            </a:pPr>
            <a:endParaRPr lang="en-IN" sz="2400" smtClean="0">
              <a:solidFill>
                <a:srgbClr val="000000"/>
              </a:solidFill>
              <a:latin typeface="Times New Roman" pitchFamily="18" charset="0"/>
            </a:endParaRPr>
          </a:p>
        </p:txBody>
      </p:sp>
      <p:sp>
        <p:nvSpPr>
          <p:cNvPr id="19465" name="Line 20"/>
          <p:cNvSpPr>
            <a:spLocks noChangeShapeType="1"/>
          </p:cNvSpPr>
          <p:nvPr/>
        </p:nvSpPr>
        <p:spPr bwMode="auto">
          <a:xfrm>
            <a:off x="6767337" y="5013328"/>
            <a:ext cx="0" cy="720725"/>
          </a:xfrm>
          <a:prstGeom prst="line">
            <a:avLst/>
          </a:prstGeom>
          <a:noFill/>
          <a:ln w="9525">
            <a:solidFill>
              <a:schemeClr val="tx1"/>
            </a:solidFill>
            <a:round/>
            <a:headEnd/>
            <a:tailEnd/>
          </a:ln>
        </p:spPr>
        <p:txBody>
          <a:bodyPr/>
          <a:lstStyle/>
          <a:p>
            <a:pPr fontAlgn="base">
              <a:spcBef>
                <a:spcPct val="0"/>
              </a:spcBef>
              <a:spcAft>
                <a:spcPct val="0"/>
              </a:spcAft>
            </a:pPr>
            <a:endParaRPr lang="en-IN" sz="2400" smtClean="0">
              <a:solidFill>
                <a:srgbClr val="000000"/>
              </a:solidFill>
              <a:latin typeface="Times New Roman" pitchFamily="18" charset="0"/>
            </a:endParaRPr>
          </a:p>
        </p:txBody>
      </p:sp>
      <p:sp>
        <p:nvSpPr>
          <p:cNvPr id="68629" name="Text Box 21"/>
          <p:cNvSpPr txBox="1">
            <a:spLocks noChangeArrowheads="1"/>
          </p:cNvSpPr>
          <p:nvPr/>
        </p:nvSpPr>
        <p:spPr bwMode="auto">
          <a:xfrm>
            <a:off x="7821163" y="3644900"/>
            <a:ext cx="2109768" cy="369332"/>
          </a:xfrm>
          <a:prstGeom prst="rect">
            <a:avLst/>
          </a:prstGeom>
          <a:noFill/>
          <a:ln w="9525">
            <a:noFill/>
            <a:miter lim="800000"/>
            <a:headEnd/>
            <a:tailEnd/>
          </a:ln>
        </p:spPr>
        <p:txBody>
          <a:bodyPr>
            <a:spAutoFit/>
          </a:bodyPr>
          <a:lstStyle/>
          <a:p>
            <a:pPr fontAlgn="base">
              <a:spcBef>
                <a:spcPct val="50000"/>
              </a:spcBef>
              <a:spcAft>
                <a:spcPct val="0"/>
              </a:spcAft>
            </a:pPr>
            <a:r>
              <a:rPr lang="en-US" smtClean="0">
                <a:solidFill>
                  <a:srgbClr val="000000"/>
                </a:solidFill>
                <a:latin typeface="Times New Roman" pitchFamily="18" charset="0"/>
              </a:rPr>
              <a:t>Script Injection</a:t>
            </a:r>
            <a:endParaRPr lang="en-IN" smtClean="0">
              <a:solidFill>
                <a:srgbClr val="000000"/>
              </a:solidFill>
              <a:latin typeface="Times New Roman" pitchFamily="18" charset="0"/>
            </a:endParaRPr>
          </a:p>
        </p:txBody>
      </p:sp>
      <p:sp>
        <p:nvSpPr>
          <p:cNvPr id="68630" name="Text Box 22"/>
          <p:cNvSpPr txBox="1">
            <a:spLocks noChangeArrowheads="1"/>
          </p:cNvSpPr>
          <p:nvPr/>
        </p:nvSpPr>
        <p:spPr bwMode="auto">
          <a:xfrm>
            <a:off x="3406946" y="2997200"/>
            <a:ext cx="1631526" cy="457200"/>
          </a:xfrm>
          <a:prstGeom prst="rect">
            <a:avLst/>
          </a:prstGeom>
          <a:noFill/>
          <a:ln w="9525">
            <a:noFill/>
            <a:miter lim="800000"/>
            <a:headEnd/>
            <a:tailEnd/>
          </a:ln>
        </p:spPr>
        <p:txBody>
          <a:bodyPr>
            <a:spAutoFit/>
          </a:bodyPr>
          <a:lstStyle/>
          <a:p>
            <a:pPr fontAlgn="base">
              <a:spcBef>
                <a:spcPct val="50000"/>
              </a:spcBef>
              <a:spcAft>
                <a:spcPct val="0"/>
              </a:spcAft>
            </a:pPr>
            <a:r>
              <a:rPr lang="en-US" sz="2400" smtClean="0">
                <a:solidFill>
                  <a:srgbClr val="000000"/>
                </a:solidFill>
                <a:latin typeface="Times New Roman" pitchFamily="18" charset="0"/>
              </a:rPr>
              <a:t>visit</a:t>
            </a:r>
            <a:endParaRPr lang="en-IN" sz="2400" smtClean="0">
              <a:solidFill>
                <a:srgbClr val="000000"/>
              </a:solidFill>
              <a:latin typeface="Times New Roman" pitchFamily="18" charset="0"/>
            </a:endParaRPr>
          </a:p>
        </p:txBody>
      </p:sp>
      <p:sp>
        <p:nvSpPr>
          <p:cNvPr id="68632" name="Text Box 24"/>
          <p:cNvSpPr txBox="1">
            <a:spLocks noChangeArrowheads="1"/>
          </p:cNvSpPr>
          <p:nvPr/>
        </p:nvSpPr>
        <p:spPr bwMode="auto">
          <a:xfrm>
            <a:off x="3502172" y="3573463"/>
            <a:ext cx="1441074" cy="641350"/>
          </a:xfrm>
          <a:prstGeom prst="rect">
            <a:avLst/>
          </a:prstGeom>
          <a:noFill/>
          <a:ln w="9525">
            <a:noFill/>
            <a:miter lim="800000"/>
            <a:headEnd/>
            <a:tailEnd/>
          </a:ln>
        </p:spPr>
        <p:txBody>
          <a:bodyPr>
            <a:spAutoFit/>
          </a:bodyPr>
          <a:lstStyle/>
          <a:p>
            <a:pPr fontAlgn="base">
              <a:spcBef>
                <a:spcPct val="50000"/>
              </a:spcBef>
              <a:spcAft>
                <a:spcPct val="0"/>
              </a:spcAft>
            </a:pPr>
            <a:r>
              <a:rPr lang="en-US" smtClean="0">
                <a:solidFill>
                  <a:srgbClr val="000000"/>
                </a:solidFill>
                <a:latin typeface="Times New Roman" pitchFamily="18" charset="0"/>
              </a:rPr>
              <a:t>Script Executed</a:t>
            </a:r>
            <a:endParaRPr lang="en-IN" smtClean="0">
              <a:solidFill>
                <a:srgbClr val="000000"/>
              </a:solidFill>
              <a:latin typeface="Times New Roman" pitchFamily="18" charset="0"/>
            </a:endParaRPr>
          </a:p>
        </p:txBody>
      </p:sp>
      <p:sp>
        <p:nvSpPr>
          <p:cNvPr id="68633" name="Text Box 25"/>
          <p:cNvSpPr txBox="1">
            <a:spLocks noChangeArrowheads="1"/>
          </p:cNvSpPr>
          <p:nvPr/>
        </p:nvSpPr>
        <p:spPr bwMode="auto">
          <a:xfrm>
            <a:off x="4655456" y="1844678"/>
            <a:ext cx="2111883" cy="366713"/>
          </a:xfrm>
          <a:prstGeom prst="rect">
            <a:avLst/>
          </a:prstGeom>
          <a:noFill/>
          <a:ln w="9525">
            <a:noFill/>
            <a:miter lim="800000"/>
            <a:headEnd/>
            <a:tailEnd/>
          </a:ln>
        </p:spPr>
        <p:txBody>
          <a:bodyPr>
            <a:spAutoFit/>
          </a:bodyPr>
          <a:lstStyle/>
          <a:p>
            <a:pPr fontAlgn="base">
              <a:spcBef>
                <a:spcPct val="50000"/>
              </a:spcBef>
              <a:spcAft>
                <a:spcPct val="0"/>
              </a:spcAft>
            </a:pPr>
            <a:r>
              <a:rPr lang="en-US" smtClean="0">
                <a:solidFill>
                  <a:srgbClr val="000000"/>
                </a:solidFill>
                <a:latin typeface="Times New Roman" pitchFamily="18" charset="0"/>
              </a:rPr>
              <a:t>Credentials</a:t>
            </a:r>
            <a:endParaRPr lang="en-IN" smtClean="0">
              <a:solidFill>
                <a:srgbClr val="000000"/>
              </a:solidFill>
              <a:latin typeface="Times New Roman" pitchFamily="18" charset="0"/>
            </a:endParaRPr>
          </a:p>
        </p:txBody>
      </p:sp>
      <p:sp>
        <p:nvSpPr>
          <p:cNvPr id="19470" name="Text Box 26"/>
          <p:cNvSpPr txBox="1">
            <a:spLocks noChangeArrowheads="1"/>
          </p:cNvSpPr>
          <p:nvPr/>
        </p:nvSpPr>
        <p:spPr bwMode="auto">
          <a:xfrm>
            <a:off x="624255" y="2997203"/>
            <a:ext cx="1631524" cy="366713"/>
          </a:xfrm>
          <a:prstGeom prst="rect">
            <a:avLst/>
          </a:prstGeom>
          <a:noFill/>
          <a:ln w="9525">
            <a:noFill/>
            <a:miter lim="800000"/>
            <a:headEnd/>
            <a:tailEnd/>
          </a:ln>
        </p:spPr>
        <p:txBody>
          <a:bodyPr>
            <a:spAutoFit/>
          </a:bodyPr>
          <a:lstStyle/>
          <a:p>
            <a:pPr fontAlgn="base">
              <a:spcBef>
                <a:spcPct val="50000"/>
              </a:spcBef>
              <a:spcAft>
                <a:spcPct val="0"/>
              </a:spcAft>
            </a:pPr>
            <a:r>
              <a:rPr lang="en-US" smtClean="0">
                <a:solidFill>
                  <a:srgbClr val="000000"/>
                </a:solidFill>
                <a:latin typeface="Times New Roman" pitchFamily="18" charset="0"/>
              </a:rPr>
              <a:t>User</a:t>
            </a:r>
            <a:endParaRPr lang="en-IN" smtClean="0">
              <a:solidFill>
                <a:srgbClr val="000000"/>
              </a:solidFill>
              <a:latin typeface="Times New Roman" pitchFamily="18" charset="0"/>
            </a:endParaRPr>
          </a:p>
        </p:txBody>
      </p:sp>
      <p:sp>
        <p:nvSpPr>
          <p:cNvPr id="19471" name="Text Box 27"/>
          <p:cNvSpPr txBox="1">
            <a:spLocks noChangeArrowheads="1"/>
          </p:cNvSpPr>
          <p:nvPr/>
        </p:nvSpPr>
        <p:spPr bwMode="auto">
          <a:xfrm>
            <a:off x="10220838" y="3284538"/>
            <a:ext cx="1824092" cy="366712"/>
          </a:xfrm>
          <a:prstGeom prst="rect">
            <a:avLst/>
          </a:prstGeom>
          <a:noFill/>
          <a:ln w="9525">
            <a:noFill/>
            <a:miter lim="800000"/>
            <a:headEnd/>
            <a:tailEnd/>
          </a:ln>
        </p:spPr>
        <p:txBody>
          <a:bodyPr>
            <a:spAutoFit/>
          </a:bodyPr>
          <a:lstStyle/>
          <a:p>
            <a:pPr fontAlgn="base">
              <a:spcBef>
                <a:spcPct val="50000"/>
              </a:spcBef>
              <a:spcAft>
                <a:spcPct val="0"/>
              </a:spcAft>
            </a:pPr>
            <a:r>
              <a:rPr lang="en-US" smtClean="0">
                <a:solidFill>
                  <a:srgbClr val="000000"/>
                </a:solidFill>
                <a:latin typeface="Times New Roman" pitchFamily="18" charset="0"/>
              </a:rPr>
              <a:t>Attacker</a:t>
            </a:r>
            <a:endParaRPr lang="en-IN" smtClean="0">
              <a:solidFill>
                <a:srgbClr val="000000"/>
              </a:solidFill>
              <a:latin typeface="Times New Roman" pitchFamily="18" charset="0"/>
            </a:endParaRPr>
          </a:p>
        </p:txBody>
      </p:sp>
      <p:sp>
        <p:nvSpPr>
          <p:cNvPr id="19472" name="Text Box 28"/>
          <p:cNvSpPr txBox="1">
            <a:spLocks noChangeArrowheads="1"/>
          </p:cNvSpPr>
          <p:nvPr/>
        </p:nvSpPr>
        <p:spPr bwMode="auto">
          <a:xfrm>
            <a:off x="7342923" y="5949950"/>
            <a:ext cx="1919317" cy="457200"/>
          </a:xfrm>
          <a:prstGeom prst="rect">
            <a:avLst/>
          </a:prstGeom>
          <a:noFill/>
          <a:ln w="9525">
            <a:noFill/>
            <a:miter lim="800000"/>
            <a:headEnd/>
            <a:tailEnd/>
          </a:ln>
        </p:spPr>
        <p:txBody>
          <a:bodyPr>
            <a:spAutoFit/>
          </a:bodyPr>
          <a:lstStyle/>
          <a:p>
            <a:pPr fontAlgn="base">
              <a:spcBef>
                <a:spcPct val="50000"/>
              </a:spcBef>
              <a:spcAft>
                <a:spcPct val="0"/>
              </a:spcAft>
            </a:pPr>
            <a:r>
              <a:rPr lang="en-US" sz="2400" smtClean="0">
                <a:solidFill>
                  <a:srgbClr val="000000"/>
                </a:solidFill>
                <a:latin typeface="Times New Roman" pitchFamily="18" charset="0"/>
              </a:rPr>
              <a:t>Database</a:t>
            </a:r>
            <a:endParaRPr lang="en-IN" sz="2400" smtClean="0">
              <a:solidFill>
                <a:srgbClr val="000000"/>
              </a:solidFill>
              <a:latin typeface="Times New Roman" pitchFamily="18" charset="0"/>
            </a:endParaRPr>
          </a:p>
        </p:txBody>
      </p:sp>
      <p:sp>
        <p:nvSpPr>
          <p:cNvPr id="19473" name="Text Box 29"/>
          <p:cNvSpPr txBox="1">
            <a:spLocks noChangeArrowheads="1"/>
          </p:cNvSpPr>
          <p:nvPr/>
        </p:nvSpPr>
        <p:spPr bwMode="auto">
          <a:xfrm>
            <a:off x="6286980" y="4005263"/>
            <a:ext cx="1153282" cy="457200"/>
          </a:xfrm>
          <a:prstGeom prst="rect">
            <a:avLst/>
          </a:prstGeom>
          <a:noFill/>
          <a:ln w="9525">
            <a:noFill/>
            <a:miter lim="800000"/>
            <a:headEnd/>
            <a:tailEnd/>
          </a:ln>
        </p:spPr>
        <p:txBody>
          <a:bodyPr>
            <a:spAutoFit/>
          </a:bodyPr>
          <a:lstStyle/>
          <a:p>
            <a:pPr fontAlgn="base">
              <a:spcBef>
                <a:spcPct val="50000"/>
              </a:spcBef>
              <a:spcAft>
                <a:spcPct val="0"/>
              </a:spcAft>
            </a:pPr>
            <a:r>
              <a:rPr lang="en-US" sz="1200" smtClean="0">
                <a:solidFill>
                  <a:srgbClr val="000000"/>
                </a:solidFill>
                <a:latin typeface="Times New Roman" pitchFamily="18" charset="0"/>
              </a:rPr>
              <a:t>Web-application</a:t>
            </a:r>
            <a:endParaRPr lang="en-IN" sz="1200" smtClean="0">
              <a:solidFill>
                <a:srgbClr val="000000"/>
              </a:solidFill>
              <a:latin typeface="Times New Roman" pitchFamily="18" charset="0"/>
            </a:endParaRPr>
          </a:p>
        </p:txBody>
      </p:sp>
      <p:sp>
        <p:nvSpPr>
          <p:cNvPr id="68639" name="Line 31"/>
          <p:cNvSpPr>
            <a:spLocks noChangeShapeType="1"/>
          </p:cNvSpPr>
          <p:nvPr/>
        </p:nvSpPr>
        <p:spPr bwMode="auto">
          <a:xfrm flipH="1">
            <a:off x="7150357" y="3141663"/>
            <a:ext cx="2592241" cy="2374900"/>
          </a:xfrm>
          <a:prstGeom prst="line">
            <a:avLst/>
          </a:prstGeom>
          <a:noFill/>
          <a:ln w="9525">
            <a:solidFill>
              <a:schemeClr val="tx1"/>
            </a:solidFill>
            <a:round/>
            <a:headEnd/>
            <a:tailEnd type="triangle" w="med" len="med"/>
          </a:ln>
        </p:spPr>
        <p:txBody>
          <a:bodyPr/>
          <a:lstStyle/>
          <a:p>
            <a:pPr fontAlgn="base">
              <a:spcBef>
                <a:spcPct val="0"/>
              </a:spcBef>
              <a:spcAft>
                <a:spcPct val="0"/>
              </a:spcAft>
            </a:pPr>
            <a:endParaRPr lang="en-IN" sz="2400" smtClean="0">
              <a:solidFill>
                <a:srgbClr val="000000"/>
              </a:solidFill>
              <a:latin typeface="Times New Roman" pitchFamily="18" charset="0"/>
            </a:endParaRPr>
          </a:p>
        </p:txBody>
      </p:sp>
      <p:sp>
        <p:nvSpPr>
          <p:cNvPr id="68640" name="Line 32"/>
          <p:cNvSpPr>
            <a:spLocks noChangeShapeType="1"/>
          </p:cNvSpPr>
          <p:nvPr/>
        </p:nvSpPr>
        <p:spPr bwMode="auto">
          <a:xfrm>
            <a:off x="2734021" y="2781303"/>
            <a:ext cx="3455617" cy="1584325"/>
          </a:xfrm>
          <a:prstGeom prst="line">
            <a:avLst/>
          </a:prstGeom>
          <a:noFill/>
          <a:ln w="9525">
            <a:solidFill>
              <a:schemeClr val="tx1"/>
            </a:solidFill>
            <a:round/>
            <a:headEnd/>
            <a:tailEnd type="triangle" w="med" len="med"/>
          </a:ln>
        </p:spPr>
        <p:txBody>
          <a:bodyPr/>
          <a:lstStyle/>
          <a:p>
            <a:pPr fontAlgn="base">
              <a:spcBef>
                <a:spcPct val="0"/>
              </a:spcBef>
              <a:spcAft>
                <a:spcPct val="0"/>
              </a:spcAft>
            </a:pPr>
            <a:endParaRPr lang="en-IN" sz="2400" smtClean="0">
              <a:solidFill>
                <a:srgbClr val="000000"/>
              </a:solidFill>
              <a:latin typeface="Times New Roman" pitchFamily="18" charset="0"/>
            </a:endParaRPr>
          </a:p>
        </p:txBody>
      </p:sp>
      <p:sp>
        <p:nvSpPr>
          <p:cNvPr id="68641" name="Line 33"/>
          <p:cNvSpPr>
            <a:spLocks noChangeShapeType="1"/>
          </p:cNvSpPr>
          <p:nvPr/>
        </p:nvSpPr>
        <p:spPr bwMode="auto">
          <a:xfrm flipH="1" flipV="1">
            <a:off x="2543571" y="2997203"/>
            <a:ext cx="3550842" cy="1655763"/>
          </a:xfrm>
          <a:prstGeom prst="line">
            <a:avLst/>
          </a:prstGeom>
          <a:noFill/>
          <a:ln w="9525">
            <a:solidFill>
              <a:schemeClr val="tx1"/>
            </a:solidFill>
            <a:round/>
            <a:headEnd/>
            <a:tailEnd type="triangle" w="med" len="med"/>
          </a:ln>
        </p:spPr>
        <p:txBody>
          <a:bodyPr/>
          <a:lstStyle/>
          <a:p>
            <a:pPr fontAlgn="base">
              <a:spcBef>
                <a:spcPct val="0"/>
              </a:spcBef>
              <a:spcAft>
                <a:spcPct val="0"/>
              </a:spcAft>
            </a:pPr>
            <a:endParaRPr lang="en-IN" sz="2400" smtClean="0">
              <a:solidFill>
                <a:srgbClr val="000000"/>
              </a:solidFill>
              <a:latin typeface="Times New Roman" pitchFamily="18" charset="0"/>
            </a:endParaRPr>
          </a:p>
        </p:txBody>
      </p:sp>
      <p:sp>
        <p:nvSpPr>
          <p:cNvPr id="68642" name="Line 34"/>
          <p:cNvSpPr>
            <a:spLocks noChangeShapeType="1"/>
          </p:cNvSpPr>
          <p:nvPr/>
        </p:nvSpPr>
        <p:spPr bwMode="auto">
          <a:xfrm>
            <a:off x="2734021" y="2133600"/>
            <a:ext cx="6816009" cy="0"/>
          </a:xfrm>
          <a:prstGeom prst="line">
            <a:avLst/>
          </a:prstGeom>
          <a:noFill/>
          <a:ln w="9525">
            <a:solidFill>
              <a:schemeClr val="tx1"/>
            </a:solidFill>
            <a:round/>
            <a:headEnd/>
            <a:tailEnd type="triangle" w="med" len="med"/>
          </a:ln>
        </p:spPr>
        <p:txBody>
          <a:bodyPr/>
          <a:lstStyle/>
          <a:p>
            <a:pPr fontAlgn="base">
              <a:spcBef>
                <a:spcPct val="0"/>
              </a:spcBef>
              <a:spcAft>
                <a:spcPct val="0"/>
              </a:spcAft>
            </a:pPr>
            <a:endParaRPr lang="en-IN" sz="2400" smtClean="0">
              <a:solidFill>
                <a:srgbClr val="000000"/>
              </a:solidFill>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8639"/>
                                        </p:tgtEl>
                                        <p:attrNameLst>
                                          <p:attrName>style.visibility</p:attrName>
                                        </p:attrNameLst>
                                      </p:cBhvr>
                                      <p:to>
                                        <p:strVal val="visible"/>
                                      </p:to>
                                    </p:set>
                                    <p:anim calcmode="lin" valueType="num">
                                      <p:cBhvr additive="base">
                                        <p:cTn id="7" dur="500" fill="hold"/>
                                        <p:tgtEl>
                                          <p:spTgt spid="68639"/>
                                        </p:tgtEl>
                                        <p:attrNameLst>
                                          <p:attrName>ppt_x</p:attrName>
                                        </p:attrNameLst>
                                      </p:cBhvr>
                                      <p:tavLst>
                                        <p:tav tm="0">
                                          <p:val>
                                            <p:strVal val="#ppt_x"/>
                                          </p:val>
                                        </p:tav>
                                        <p:tav tm="100000">
                                          <p:val>
                                            <p:strVal val="#ppt_x"/>
                                          </p:val>
                                        </p:tav>
                                      </p:tavLst>
                                    </p:anim>
                                    <p:anim calcmode="lin" valueType="num">
                                      <p:cBhvr additive="base">
                                        <p:cTn id="8" dur="500" fill="hold"/>
                                        <p:tgtEl>
                                          <p:spTgt spid="6863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8629"/>
                                        </p:tgtEl>
                                        <p:attrNameLst>
                                          <p:attrName>style.visibility</p:attrName>
                                        </p:attrNameLst>
                                      </p:cBhvr>
                                      <p:to>
                                        <p:strVal val="visible"/>
                                      </p:to>
                                    </p:set>
                                    <p:anim calcmode="lin" valueType="num">
                                      <p:cBhvr additive="base">
                                        <p:cTn id="11" dur="500" fill="hold"/>
                                        <p:tgtEl>
                                          <p:spTgt spid="68629"/>
                                        </p:tgtEl>
                                        <p:attrNameLst>
                                          <p:attrName>ppt_x</p:attrName>
                                        </p:attrNameLst>
                                      </p:cBhvr>
                                      <p:tavLst>
                                        <p:tav tm="0">
                                          <p:val>
                                            <p:strVal val="#ppt_x"/>
                                          </p:val>
                                        </p:tav>
                                        <p:tav tm="100000">
                                          <p:val>
                                            <p:strVal val="#ppt_x"/>
                                          </p:val>
                                        </p:tav>
                                      </p:tavLst>
                                    </p:anim>
                                    <p:anim calcmode="lin" valueType="num">
                                      <p:cBhvr additive="base">
                                        <p:cTn id="12" dur="500" fill="hold"/>
                                        <p:tgtEl>
                                          <p:spTgt spid="68629"/>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9" fill="hold" grpId="0" nodeType="clickEffect">
                                  <p:stCondLst>
                                    <p:cond delay="0"/>
                                  </p:stCondLst>
                                  <p:childTnLst>
                                    <p:set>
                                      <p:cBhvr>
                                        <p:cTn id="16" dur="1" fill="hold">
                                          <p:stCondLst>
                                            <p:cond delay="0"/>
                                          </p:stCondLst>
                                        </p:cTn>
                                        <p:tgtEl>
                                          <p:spTgt spid="68640"/>
                                        </p:tgtEl>
                                        <p:attrNameLst>
                                          <p:attrName>style.visibility</p:attrName>
                                        </p:attrNameLst>
                                      </p:cBhvr>
                                      <p:to>
                                        <p:strVal val="visible"/>
                                      </p:to>
                                    </p:set>
                                    <p:anim calcmode="lin" valueType="num">
                                      <p:cBhvr additive="base">
                                        <p:cTn id="17" dur="500" fill="hold"/>
                                        <p:tgtEl>
                                          <p:spTgt spid="68640"/>
                                        </p:tgtEl>
                                        <p:attrNameLst>
                                          <p:attrName>ppt_x</p:attrName>
                                        </p:attrNameLst>
                                      </p:cBhvr>
                                      <p:tavLst>
                                        <p:tav tm="0">
                                          <p:val>
                                            <p:strVal val="0-#ppt_w/2"/>
                                          </p:val>
                                        </p:tav>
                                        <p:tav tm="100000">
                                          <p:val>
                                            <p:strVal val="#ppt_x"/>
                                          </p:val>
                                        </p:tav>
                                      </p:tavLst>
                                    </p:anim>
                                    <p:anim calcmode="lin" valueType="num">
                                      <p:cBhvr additive="base">
                                        <p:cTn id="18" dur="500" fill="hold"/>
                                        <p:tgtEl>
                                          <p:spTgt spid="68640"/>
                                        </p:tgtEl>
                                        <p:attrNameLst>
                                          <p:attrName>ppt_y</p:attrName>
                                        </p:attrNameLst>
                                      </p:cBhvr>
                                      <p:tavLst>
                                        <p:tav tm="0">
                                          <p:val>
                                            <p:strVal val="0-#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8630"/>
                                        </p:tgtEl>
                                        <p:attrNameLst>
                                          <p:attrName>style.visibility</p:attrName>
                                        </p:attrNameLst>
                                      </p:cBhvr>
                                      <p:to>
                                        <p:strVal val="visible"/>
                                      </p:to>
                                    </p:set>
                                    <p:anim calcmode="lin" valueType="num">
                                      <p:cBhvr additive="base">
                                        <p:cTn id="21" dur="500" fill="hold"/>
                                        <p:tgtEl>
                                          <p:spTgt spid="68630"/>
                                        </p:tgtEl>
                                        <p:attrNameLst>
                                          <p:attrName>ppt_x</p:attrName>
                                        </p:attrNameLst>
                                      </p:cBhvr>
                                      <p:tavLst>
                                        <p:tav tm="0">
                                          <p:val>
                                            <p:strVal val="#ppt_x"/>
                                          </p:val>
                                        </p:tav>
                                        <p:tav tm="100000">
                                          <p:val>
                                            <p:strVal val="#ppt_x"/>
                                          </p:val>
                                        </p:tav>
                                      </p:tavLst>
                                    </p:anim>
                                    <p:anim calcmode="lin" valueType="num">
                                      <p:cBhvr additive="base">
                                        <p:cTn id="22" dur="500" fill="hold"/>
                                        <p:tgtEl>
                                          <p:spTgt spid="68630"/>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8641"/>
                                        </p:tgtEl>
                                        <p:attrNameLst>
                                          <p:attrName>style.visibility</p:attrName>
                                        </p:attrNameLst>
                                      </p:cBhvr>
                                      <p:to>
                                        <p:strVal val="visible"/>
                                      </p:to>
                                    </p:set>
                                    <p:anim calcmode="lin" valueType="num">
                                      <p:cBhvr additive="base">
                                        <p:cTn id="27" dur="500" fill="hold"/>
                                        <p:tgtEl>
                                          <p:spTgt spid="68641"/>
                                        </p:tgtEl>
                                        <p:attrNameLst>
                                          <p:attrName>ppt_x</p:attrName>
                                        </p:attrNameLst>
                                      </p:cBhvr>
                                      <p:tavLst>
                                        <p:tav tm="0">
                                          <p:val>
                                            <p:strVal val="#ppt_x"/>
                                          </p:val>
                                        </p:tav>
                                        <p:tav tm="100000">
                                          <p:val>
                                            <p:strVal val="#ppt_x"/>
                                          </p:val>
                                        </p:tav>
                                      </p:tavLst>
                                    </p:anim>
                                    <p:anim calcmode="lin" valueType="num">
                                      <p:cBhvr additive="base">
                                        <p:cTn id="28" dur="500" fill="hold"/>
                                        <p:tgtEl>
                                          <p:spTgt spid="6864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8632"/>
                                        </p:tgtEl>
                                        <p:attrNameLst>
                                          <p:attrName>style.visibility</p:attrName>
                                        </p:attrNameLst>
                                      </p:cBhvr>
                                      <p:to>
                                        <p:strVal val="visible"/>
                                      </p:to>
                                    </p:set>
                                    <p:anim calcmode="lin" valueType="num">
                                      <p:cBhvr additive="base">
                                        <p:cTn id="31" dur="500" fill="hold"/>
                                        <p:tgtEl>
                                          <p:spTgt spid="68632"/>
                                        </p:tgtEl>
                                        <p:attrNameLst>
                                          <p:attrName>ppt_x</p:attrName>
                                        </p:attrNameLst>
                                      </p:cBhvr>
                                      <p:tavLst>
                                        <p:tav tm="0">
                                          <p:val>
                                            <p:strVal val="#ppt_x"/>
                                          </p:val>
                                        </p:tav>
                                        <p:tav tm="100000">
                                          <p:val>
                                            <p:strVal val="#ppt_x"/>
                                          </p:val>
                                        </p:tav>
                                      </p:tavLst>
                                    </p:anim>
                                    <p:anim calcmode="lin" valueType="num">
                                      <p:cBhvr additive="base">
                                        <p:cTn id="32" dur="500" fill="hold"/>
                                        <p:tgtEl>
                                          <p:spTgt spid="6863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1" fill="hold" grpId="0" nodeType="clickEffect">
                                  <p:stCondLst>
                                    <p:cond delay="0"/>
                                  </p:stCondLst>
                                  <p:childTnLst>
                                    <p:set>
                                      <p:cBhvr>
                                        <p:cTn id="36" dur="1" fill="hold">
                                          <p:stCondLst>
                                            <p:cond delay="0"/>
                                          </p:stCondLst>
                                        </p:cTn>
                                        <p:tgtEl>
                                          <p:spTgt spid="68642"/>
                                        </p:tgtEl>
                                        <p:attrNameLst>
                                          <p:attrName>style.visibility</p:attrName>
                                        </p:attrNameLst>
                                      </p:cBhvr>
                                      <p:to>
                                        <p:strVal val="visible"/>
                                      </p:to>
                                    </p:set>
                                    <p:anim calcmode="lin" valueType="num">
                                      <p:cBhvr additive="base">
                                        <p:cTn id="37" dur="500" fill="hold"/>
                                        <p:tgtEl>
                                          <p:spTgt spid="68642"/>
                                        </p:tgtEl>
                                        <p:attrNameLst>
                                          <p:attrName>ppt_x</p:attrName>
                                        </p:attrNameLst>
                                      </p:cBhvr>
                                      <p:tavLst>
                                        <p:tav tm="0">
                                          <p:val>
                                            <p:strVal val="#ppt_x"/>
                                          </p:val>
                                        </p:tav>
                                        <p:tav tm="100000">
                                          <p:val>
                                            <p:strVal val="#ppt_x"/>
                                          </p:val>
                                        </p:tav>
                                      </p:tavLst>
                                    </p:anim>
                                    <p:anim calcmode="lin" valueType="num">
                                      <p:cBhvr additive="base">
                                        <p:cTn id="38" dur="500" fill="hold"/>
                                        <p:tgtEl>
                                          <p:spTgt spid="68642"/>
                                        </p:tgtEl>
                                        <p:attrNameLst>
                                          <p:attrName>ppt_y</p:attrName>
                                        </p:attrNameLst>
                                      </p:cBhvr>
                                      <p:tavLst>
                                        <p:tav tm="0">
                                          <p:val>
                                            <p:strVal val="0-#ppt_h/2"/>
                                          </p:val>
                                        </p:tav>
                                        <p:tav tm="100000">
                                          <p:val>
                                            <p:strVal val="#ppt_y"/>
                                          </p:val>
                                        </p:tav>
                                      </p:tavLst>
                                    </p:anim>
                                  </p:childTnLst>
                                </p:cTn>
                              </p:par>
                              <p:par>
                                <p:cTn id="39" presetID="2" presetClass="entr" presetSubtype="1" fill="hold" grpId="0" nodeType="withEffect">
                                  <p:stCondLst>
                                    <p:cond delay="0"/>
                                  </p:stCondLst>
                                  <p:childTnLst>
                                    <p:set>
                                      <p:cBhvr>
                                        <p:cTn id="40" dur="1" fill="hold">
                                          <p:stCondLst>
                                            <p:cond delay="0"/>
                                          </p:stCondLst>
                                        </p:cTn>
                                        <p:tgtEl>
                                          <p:spTgt spid="68633"/>
                                        </p:tgtEl>
                                        <p:attrNameLst>
                                          <p:attrName>style.visibility</p:attrName>
                                        </p:attrNameLst>
                                      </p:cBhvr>
                                      <p:to>
                                        <p:strVal val="visible"/>
                                      </p:to>
                                    </p:set>
                                    <p:anim calcmode="lin" valueType="num">
                                      <p:cBhvr additive="base">
                                        <p:cTn id="41" dur="500" fill="hold"/>
                                        <p:tgtEl>
                                          <p:spTgt spid="68633"/>
                                        </p:tgtEl>
                                        <p:attrNameLst>
                                          <p:attrName>ppt_x</p:attrName>
                                        </p:attrNameLst>
                                      </p:cBhvr>
                                      <p:tavLst>
                                        <p:tav tm="0">
                                          <p:val>
                                            <p:strVal val="#ppt_x"/>
                                          </p:val>
                                        </p:tav>
                                        <p:tav tm="100000">
                                          <p:val>
                                            <p:strVal val="#ppt_x"/>
                                          </p:val>
                                        </p:tav>
                                      </p:tavLst>
                                    </p:anim>
                                    <p:anim calcmode="lin" valueType="num">
                                      <p:cBhvr additive="base">
                                        <p:cTn id="42" dur="500" fill="hold"/>
                                        <p:tgtEl>
                                          <p:spTgt spid="6863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29" grpId="0"/>
      <p:bldP spid="68630" grpId="0"/>
      <p:bldP spid="68632" grpId="0"/>
      <p:bldP spid="68633" grpId="0"/>
      <p:bldP spid="68639" grpId="0" animBg="1"/>
      <p:bldP spid="68640" grpId="0" animBg="1"/>
      <p:bldP spid="68641" grpId="0" animBg="1"/>
      <p:bldP spid="68642"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5"/>
          <p:cNvSpPr>
            <a:spLocks noGrp="1" noChangeArrowheads="1"/>
          </p:cNvSpPr>
          <p:nvPr>
            <p:ph type="title"/>
          </p:nvPr>
        </p:nvSpPr>
        <p:spPr/>
        <p:txBody>
          <a:bodyPr/>
          <a:lstStyle/>
          <a:p>
            <a:r>
              <a:rPr lang="en-US" smtClean="0"/>
              <a:t>SQL Injection</a:t>
            </a:r>
            <a:endParaRPr lang="en-IN" smtClean="0"/>
          </a:p>
        </p:txBody>
      </p:sp>
      <p:pic>
        <p:nvPicPr>
          <p:cNvPr id="25604" name="Picture 4" descr="6"/>
          <p:cNvPicPr>
            <a:picLocks noGrp="1" noChangeAspect="1" noChangeArrowheads="1"/>
          </p:cNvPicPr>
          <p:nvPr>
            <p:ph idx="1"/>
          </p:nvPr>
        </p:nvPicPr>
        <p:blipFill>
          <a:blip r:embed="rId2" cstate="print"/>
          <a:srcRect/>
          <a:stretch>
            <a:fillRect/>
          </a:stretch>
        </p:blipFill>
        <p:spPr>
          <a:xfrm>
            <a:off x="1102497" y="1557338"/>
            <a:ext cx="8927890" cy="4286250"/>
          </a:xfr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98612" y="381000"/>
            <a:ext cx="9143998" cy="1020762"/>
          </a:xfrm>
        </p:spPr>
        <p:txBody>
          <a:bodyPr>
            <a:normAutofit fontScale="90000"/>
          </a:bodyPr>
          <a:lstStyle/>
          <a:p>
            <a:r>
              <a:rPr lang="en-US" b="1" dirty="0" smtClean="0"/>
              <a:t/>
            </a:r>
            <a:br>
              <a:rPr lang="en-US" b="1" dirty="0" smtClean="0"/>
            </a:br>
            <a:r>
              <a:rPr lang="en-US" b="1" dirty="0" smtClean="0"/>
              <a:t/>
            </a:r>
            <a:br>
              <a:rPr lang="en-US" b="1" dirty="0" smtClean="0"/>
            </a:br>
            <a:r>
              <a:rPr lang="en-US" sz="4900" b="1" dirty="0" smtClean="0"/>
              <a:t>Demo :  0Wn3d </a:t>
            </a:r>
            <a:r>
              <a:rPr lang="en-US" sz="4900" b="1" dirty="0"/>
              <a:t>and Xp0s3d</a:t>
            </a:r>
            <a:r>
              <a:rPr lang="en-IN" b="1" dirty="0"/>
              <a:t/>
            </a:r>
            <a:br>
              <a:rPr lang="en-IN" b="1" dirty="0"/>
            </a:br>
            <a:endParaRPr lang="en-US" dirty="0"/>
          </a:p>
        </p:txBody>
      </p:sp>
      <p:sp>
        <p:nvSpPr>
          <p:cNvPr id="3" name="Content Placeholder 2"/>
          <p:cNvSpPr>
            <a:spLocks noGrp="1"/>
          </p:cNvSpPr>
          <p:nvPr>
            <p:ph idx="1"/>
          </p:nvPr>
        </p:nvSpPr>
        <p:spPr/>
        <p:txBody>
          <a:bodyPr/>
          <a:lstStyle/>
          <a:p>
            <a:pPr>
              <a:buFontTx/>
              <a:buNone/>
            </a:pPr>
            <a:endParaRPr lang="en-US" b="1" dirty="0"/>
          </a:p>
          <a:p>
            <a:pPr>
              <a:buFontTx/>
              <a:buNone/>
            </a:pPr>
            <a:endParaRPr lang="en-IN" b="1" dirty="0"/>
          </a:p>
          <a:p>
            <a:pPr algn="ctr">
              <a:buFontTx/>
              <a:buNone/>
            </a:pPr>
            <a:endParaRPr lang="en-IN" sz="3200" i="1" dirty="0" smtClean="0">
              <a:solidFill>
                <a:srgbClr val="00B050"/>
              </a:solidFill>
            </a:endParaRPr>
          </a:p>
          <a:p>
            <a:pPr algn="ctr">
              <a:buFontTx/>
              <a:buNone/>
            </a:pPr>
            <a:endParaRPr lang="en-IN" sz="3200" i="1" dirty="0" smtClean="0">
              <a:solidFill>
                <a:srgbClr val="00B050"/>
              </a:solidFill>
            </a:endParaRPr>
          </a:p>
          <a:p>
            <a:pPr algn="ctr">
              <a:buFontTx/>
              <a:buNone/>
            </a:pPr>
            <a:r>
              <a:rPr lang="en-IN" sz="3200" i="1" dirty="0" smtClean="0">
                <a:solidFill>
                  <a:srgbClr val="00B050"/>
                </a:solidFill>
              </a:rPr>
              <a:t>Do </a:t>
            </a:r>
            <a:r>
              <a:rPr lang="en-IN" sz="3200" i="1" dirty="0">
                <a:solidFill>
                  <a:srgbClr val="00B050"/>
                </a:solidFill>
              </a:rPr>
              <a:t>not anger one who has shell on your server</a:t>
            </a:r>
          </a:p>
          <a:p>
            <a:endParaRPr lang="en-US" dirty="0"/>
          </a:p>
        </p:txBody>
      </p:sp>
    </p:spTree>
    <p:extLst>
      <p:ext uri="{BB962C8B-B14F-4D97-AF65-F5344CB8AC3E}">
        <p14:creationId xmlns:p14="http://schemas.microsoft.com/office/powerpoint/2010/main" val="1982580374"/>
      </p:ext>
    </p:extLst>
  </p:cSld>
  <p:clrMapOvr>
    <a:overrideClrMapping bg1="lt1" tx1="dk1" bg2="lt2" tx2="dk2" accent1="accent1" accent2="accent2" accent3="accent3" accent4="accent4" accent5="accent5" accent6="accent6" hlink="hlink" folHlink="folHlink"/>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1015737" y="1219200"/>
            <a:ext cx="10360501" cy="2514600"/>
          </a:xfrm>
        </p:spPr>
        <p:txBody>
          <a:bodyPr/>
          <a:lstStyle/>
          <a:p>
            <a:pPr algn="ctr" eaLnBrk="1" hangingPunct="1"/>
            <a:r>
              <a:rPr lang="en-US" dirty="0" smtClean="0">
                <a:solidFill>
                  <a:schemeClr val="tx1"/>
                </a:solidFill>
              </a:rPr>
              <a:t>Cyber Security – Role of CERT-In</a:t>
            </a:r>
          </a:p>
        </p:txBody>
      </p:sp>
      <p:sp>
        <p:nvSpPr>
          <p:cNvPr id="4099" name="Rectangle 3"/>
          <p:cNvSpPr>
            <a:spLocks noGrp="1" noChangeArrowheads="1"/>
          </p:cNvSpPr>
          <p:nvPr>
            <p:ph type="subTitle" idx="1"/>
          </p:nvPr>
        </p:nvSpPr>
        <p:spPr>
          <a:xfrm>
            <a:off x="914162" y="4114800"/>
            <a:ext cx="10258928" cy="1905000"/>
          </a:xfrm>
        </p:spPr>
        <p:txBody>
          <a:bodyPr/>
          <a:lstStyle/>
          <a:p>
            <a:pPr eaLnBrk="1" hangingPunct="1">
              <a:lnSpc>
                <a:spcPct val="80000"/>
              </a:lnSpc>
            </a:pPr>
            <a:endParaRPr lang="en-US" sz="2400" dirty="0"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2"/>
          <p:cNvSpPr>
            <a:spLocks noGrp="1" noChangeArrowheads="1"/>
          </p:cNvSpPr>
          <p:nvPr>
            <p:ph type="title"/>
          </p:nvPr>
        </p:nvSpPr>
        <p:spPr/>
        <p:txBody>
          <a:bodyPr/>
          <a:lstStyle/>
          <a:p>
            <a:r>
              <a:rPr lang="en-US" sz="4000" smtClean="0"/>
              <a:t>Security Integration Within SDLC</a:t>
            </a:r>
            <a:endParaRPr lang="en-IN" sz="4000" smtClean="0"/>
          </a:p>
        </p:txBody>
      </p:sp>
      <p:sp>
        <p:nvSpPr>
          <p:cNvPr id="52228" name="Rectangle 4"/>
          <p:cNvSpPr>
            <a:spLocks noChangeArrowheads="1"/>
          </p:cNvSpPr>
          <p:nvPr/>
        </p:nvSpPr>
        <p:spPr bwMode="auto">
          <a:xfrm>
            <a:off x="239122" y="1628776"/>
            <a:ext cx="11661912" cy="1008063"/>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52229" name="Line 5"/>
          <p:cNvSpPr>
            <a:spLocks noChangeShapeType="1"/>
          </p:cNvSpPr>
          <p:nvPr/>
        </p:nvSpPr>
        <p:spPr bwMode="auto">
          <a:xfrm>
            <a:off x="2351005" y="1628776"/>
            <a:ext cx="0" cy="1008063"/>
          </a:xfrm>
          <a:prstGeom prst="line">
            <a:avLst/>
          </a:prstGeom>
          <a:noFill/>
          <a:ln w="9525">
            <a:solidFill>
              <a:schemeClr val="tx1"/>
            </a:solidFill>
            <a:round/>
            <a:headEnd/>
            <a:tailEnd/>
          </a:ln>
        </p:spPr>
        <p:txBody>
          <a:bodyPr/>
          <a:lstStyle/>
          <a:p>
            <a:endParaRPr lang="en-IN"/>
          </a:p>
        </p:txBody>
      </p:sp>
      <p:sp>
        <p:nvSpPr>
          <p:cNvPr id="52230" name="Line 7"/>
          <p:cNvSpPr>
            <a:spLocks noChangeShapeType="1"/>
          </p:cNvSpPr>
          <p:nvPr/>
        </p:nvSpPr>
        <p:spPr bwMode="auto">
          <a:xfrm>
            <a:off x="4750680" y="1628776"/>
            <a:ext cx="0" cy="1008063"/>
          </a:xfrm>
          <a:prstGeom prst="line">
            <a:avLst/>
          </a:prstGeom>
          <a:noFill/>
          <a:ln w="9525">
            <a:solidFill>
              <a:schemeClr val="tx1"/>
            </a:solidFill>
            <a:round/>
            <a:headEnd/>
            <a:tailEnd/>
          </a:ln>
        </p:spPr>
        <p:txBody>
          <a:bodyPr/>
          <a:lstStyle/>
          <a:p>
            <a:endParaRPr lang="en-IN"/>
          </a:p>
        </p:txBody>
      </p:sp>
      <p:sp>
        <p:nvSpPr>
          <p:cNvPr id="52231" name="Line 8"/>
          <p:cNvSpPr>
            <a:spLocks noChangeShapeType="1"/>
          </p:cNvSpPr>
          <p:nvPr/>
        </p:nvSpPr>
        <p:spPr bwMode="auto">
          <a:xfrm>
            <a:off x="7245579" y="1628776"/>
            <a:ext cx="0" cy="1008063"/>
          </a:xfrm>
          <a:prstGeom prst="line">
            <a:avLst/>
          </a:prstGeom>
          <a:noFill/>
          <a:ln w="9525">
            <a:solidFill>
              <a:schemeClr val="tx1"/>
            </a:solidFill>
            <a:round/>
            <a:headEnd/>
            <a:tailEnd/>
          </a:ln>
        </p:spPr>
        <p:txBody>
          <a:bodyPr/>
          <a:lstStyle/>
          <a:p>
            <a:endParaRPr lang="en-IN"/>
          </a:p>
        </p:txBody>
      </p:sp>
      <p:sp>
        <p:nvSpPr>
          <p:cNvPr id="52232" name="Line 9"/>
          <p:cNvSpPr>
            <a:spLocks noChangeShapeType="1"/>
          </p:cNvSpPr>
          <p:nvPr/>
        </p:nvSpPr>
        <p:spPr bwMode="auto">
          <a:xfrm>
            <a:off x="9837821" y="1628776"/>
            <a:ext cx="0" cy="1008063"/>
          </a:xfrm>
          <a:prstGeom prst="line">
            <a:avLst/>
          </a:prstGeom>
          <a:noFill/>
          <a:ln w="9525">
            <a:solidFill>
              <a:schemeClr val="tx1"/>
            </a:solidFill>
            <a:round/>
            <a:headEnd/>
            <a:tailEnd/>
          </a:ln>
        </p:spPr>
        <p:txBody>
          <a:bodyPr/>
          <a:lstStyle/>
          <a:p>
            <a:endParaRPr lang="en-IN"/>
          </a:p>
        </p:txBody>
      </p:sp>
      <p:sp>
        <p:nvSpPr>
          <p:cNvPr id="52233" name="Text Box 10"/>
          <p:cNvSpPr txBox="1">
            <a:spLocks noChangeArrowheads="1"/>
          </p:cNvSpPr>
          <p:nvPr/>
        </p:nvSpPr>
        <p:spPr bwMode="auto">
          <a:xfrm>
            <a:off x="239122" y="2276476"/>
            <a:ext cx="1919316" cy="366713"/>
          </a:xfrm>
          <a:prstGeom prst="rect">
            <a:avLst/>
          </a:prstGeom>
          <a:noFill/>
          <a:ln w="9525">
            <a:noFill/>
            <a:miter lim="800000"/>
            <a:headEnd/>
            <a:tailEnd/>
          </a:ln>
        </p:spPr>
        <p:txBody>
          <a:bodyPr>
            <a:spAutoFit/>
          </a:bodyPr>
          <a:lstStyle/>
          <a:p>
            <a:pPr>
              <a:spcBef>
                <a:spcPct val="50000"/>
              </a:spcBef>
            </a:pPr>
            <a:r>
              <a:rPr lang="en-US" sz="1800"/>
              <a:t>Inception</a:t>
            </a:r>
            <a:endParaRPr lang="en-IN" sz="1800"/>
          </a:p>
        </p:txBody>
      </p:sp>
      <p:sp>
        <p:nvSpPr>
          <p:cNvPr id="52234" name="Text Box 11"/>
          <p:cNvSpPr txBox="1">
            <a:spLocks noChangeArrowheads="1"/>
          </p:cNvSpPr>
          <p:nvPr/>
        </p:nvSpPr>
        <p:spPr bwMode="auto">
          <a:xfrm>
            <a:off x="2351005" y="2276476"/>
            <a:ext cx="1919316" cy="366713"/>
          </a:xfrm>
          <a:prstGeom prst="rect">
            <a:avLst/>
          </a:prstGeom>
          <a:noFill/>
          <a:ln w="9525">
            <a:noFill/>
            <a:miter lim="800000"/>
            <a:headEnd/>
            <a:tailEnd/>
          </a:ln>
        </p:spPr>
        <p:txBody>
          <a:bodyPr>
            <a:spAutoFit/>
          </a:bodyPr>
          <a:lstStyle/>
          <a:p>
            <a:pPr>
              <a:spcBef>
                <a:spcPct val="50000"/>
              </a:spcBef>
            </a:pPr>
            <a:r>
              <a:rPr lang="en-US" sz="1800"/>
              <a:t>Design</a:t>
            </a:r>
            <a:endParaRPr lang="en-IN" sz="1800"/>
          </a:p>
        </p:txBody>
      </p:sp>
      <p:sp>
        <p:nvSpPr>
          <p:cNvPr id="52235" name="Text Box 12"/>
          <p:cNvSpPr txBox="1">
            <a:spLocks noChangeArrowheads="1"/>
          </p:cNvSpPr>
          <p:nvPr/>
        </p:nvSpPr>
        <p:spPr bwMode="auto">
          <a:xfrm>
            <a:off x="4750680" y="2276476"/>
            <a:ext cx="1919316" cy="366713"/>
          </a:xfrm>
          <a:prstGeom prst="rect">
            <a:avLst/>
          </a:prstGeom>
          <a:noFill/>
          <a:ln w="9525">
            <a:noFill/>
            <a:miter lim="800000"/>
            <a:headEnd/>
            <a:tailEnd/>
          </a:ln>
        </p:spPr>
        <p:txBody>
          <a:bodyPr>
            <a:spAutoFit/>
          </a:bodyPr>
          <a:lstStyle/>
          <a:p>
            <a:pPr>
              <a:spcBef>
                <a:spcPct val="50000"/>
              </a:spcBef>
            </a:pPr>
            <a:r>
              <a:rPr lang="en-US" sz="1800"/>
              <a:t>Development</a:t>
            </a:r>
            <a:endParaRPr lang="en-IN" sz="1800"/>
          </a:p>
        </p:txBody>
      </p:sp>
      <p:sp>
        <p:nvSpPr>
          <p:cNvPr id="52236" name="Text Box 14"/>
          <p:cNvSpPr txBox="1">
            <a:spLocks noChangeArrowheads="1"/>
          </p:cNvSpPr>
          <p:nvPr/>
        </p:nvSpPr>
        <p:spPr bwMode="auto">
          <a:xfrm>
            <a:off x="7533372" y="2276476"/>
            <a:ext cx="1919317" cy="366713"/>
          </a:xfrm>
          <a:prstGeom prst="rect">
            <a:avLst/>
          </a:prstGeom>
          <a:noFill/>
          <a:ln w="9525">
            <a:noFill/>
            <a:miter lim="800000"/>
            <a:headEnd/>
            <a:tailEnd/>
          </a:ln>
        </p:spPr>
        <p:txBody>
          <a:bodyPr>
            <a:spAutoFit/>
          </a:bodyPr>
          <a:lstStyle/>
          <a:p>
            <a:pPr>
              <a:spcBef>
                <a:spcPct val="50000"/>
              </a:spcBef>
            </a:pPr>
            <a:r>
              <a:rPr lang="en-US" sz="1800"/>
              <a:t>Testing</a:t>
            </a:r>
            <a:endParaRPr lang="en-IN" sz="1800"/>
          </a:p>
        </p:txBody>
      </p:sp>
      <p:sp>
        <p:nvSpPr>
          <p:cNvPr id="52237" name="Text Box 15"/>
          <p:cNvSpPr txBox="1">
            <a:spLocks noChangeArrowheads="1"/>
          </p:cNvSpPr>
          <p:nvPr/>
        </p:nvSpPr>
        <p:spPr bwMode="auto">
          <a:xfrm>
            <a:off x="9837821" y="2276476"/>
            <a:ext cx="1919316" cy="366713"/>
          </a:xfrm>
          <a:prstGeom prst="rect">
            <a:avLst/>
          </a:prstGeom>
          <a:noFill/>
          <a:ln w="9525">
            <a:noFill/>
            <a:miter lim="800000"/>
            <a:headEnd/>
            <a:tailEnd/>
          </a:ln>
        </p:spPr>
        <p:txBody>
          <a:bodyPr>
            <a:spAutoFit/>
          </a:bodyPr>
          <a:lstStyle/>
          <a:p>
            <a:pPr>
              <a:spcBef>
                <a:spcPct val="50000"/>
              </a:spcBef>
            </a:pPr>
            <a:r>
              <a:rPr lang="en-US" sz="1800"/>
              <a:t>Deployment</a:t>
            </a:r>
            <a:endParaRPr lang="en-IN" sz="1800"/>
          </a:p>
        </p:txBody>
      </p:sp>
      <p:sp>
        <p:nvSpPr>
          <p:cNvPr id="52238" name="Line 16"/>
          <p:cNvSpPr>
            <a:spLocks noChangeShapeType="1"/>
          </p:cNvSpPr>
          <p:nvPr/>
        </p:nvSpPr>
        <p:spPr bwMode="auto">
          <a:xfrm>
            <a:off x="1102497" y="2636839"/>
            <a:ext cx="0" cy="936625"/>
          </a:xfrm>
          <a:prstGeom prst="line">
            <a:avLst/>
          </a:prstGeom>
          <a:noFill/>
          <a:ln w="9525">
            <a:solidFill>
              <a:schemeClr val="tx1"/>
            </a:solidFill>
            <a:round/>
            <a:headEnd/>
            <a:tailEnd type="triangle" w="med" len="med"/>
          </a:ln>
        </p:spPr>
        <p:txBody>
          <a:bodyPr/>
          <a:lstStyle/>
          <a:p>
            <a:endParaRPr lang="en-IN"/>
          </a:p>
        </p:txBody>
      </p:sp>
      <p:sp>
        <p:nvSpPr>
          <p:cNvPr id="52239" name="Line 18"/>
          <p:cNvSpPr>
            <a:spLocks noChangeShapeType="1"/>
          </p:cNvSpPr>
          <p:nvPr/>
        </p:nvSpPr>
        <p:spPr bwMode="auto">
          <a:xfrm>
            <a:off x="3119154" y="2636839"/>
            <a:ext cx="0" cy="1368425"/>
          </a:xfrm>
          <a:prstGeom prst="line">
            <a:avLst/>
          </a:prstGeom>
          <a:noFill/>
          <a:ln w="9525">
            <a:solidFill>
              <a:schemeClr val="tx1"/>
            </a:solidFill>
            <a:round/>
            <a:headEnd/>
            <a:tailEnd type="triangle" w="med" len="med"/>
          </a:ln>
        </p:spPr>
        <p:txBody>
          <a:bodyPr/>
          <a:lstStyle/>
          <a:p>
            <a:endParaRPr lang="en-IN"/>
          </a:p>
        </p:txBody>
      </p:sp>
      <p:sp>
        <p:nvSpPr>
          <p:cNvPr id="52240" name="Line 19"/>
          <p:cNvSpPr>
            <a:spLocks noChangeShapeType="1"/>
          </p:cNvSpPr>
          <p:nvPr/>
        </p:nvSpPr>
        <p:spPr bwMode="auto">
          <a:xfrm>
            <a:off x="5711396" y="2636839"/>
            <a:ext cx="0" cy="1944687"/>
          </a:xfrm>
          <a:prstGeom prst="line">
            <a:avLst/>
          </a:prstGeom>
          <a:noFill/>
          <a:ln w="9525">
            <a:solidFill>
              <a:schemeClr val="tx1"/>
            </a:solidFill>
            <a:round/>
            <a:headEnd/>
            <a:tailEnd type="triangle" w="med" len="med"/>
          </a:ln>
        </p:spPr>
        <p:txBody>
          <a:bodyPr/>
          <a:lstStyle/>
          <a:p>
            <a:endParaRPr lang="en-IN"/>
          </a:p>
        </p:txBody>
      </p:sp>
      <p:sp>
        <p:nvSpPr>
          <p:cNvPr id="52241" name="Line 20"/>
          <p:cNvSpPr>
            <a:spLocks noChangeShapeType="1"/>
          </p:cNvSpPr>
          <p:nvPr/>
        </p:nvSpPr>
        <p:spPr bwMode="auto">
          <a:xfrm>
            <a:off x="8111071" y="2636838"/>
            <a:ext cx="0" cy="2233612"/>
          </a:xfrm>
          <a:prstGeom prst="line">
            <a:avLst/>
          </a:prstGeom>
          <a:noFill/>
          <a:ln w="9525">
            <a:solidFill>
              <a:schemeClr val="tx1"/>
            </a:solidFill>
            <a:round/>
            <a:headEnd/>
            <a:tailEnd type="triangle" w="med" len="med"/>
          </a:ln>
        </p:spPr>
        <p:txBody>
          <a:bodyPr/>
          <a:lstStyle/>
          <a:p>
            <a:endParaRPr lang="en-IN"/>
          </a:p>
        </p:txBody>
      </p:sp>
      <p:sp>
        <p:nvSpPr>
          <p:cNvPr id="52242" name="Line 21"/>
          <p:cNvSpPr>
            <a:spLocks noChangeShapeType="1"/>
          </p:cNvSpPr>
          <p:nvPr/>
        </p:nvSpPr>
        <p:spPr bwMode="auto">
          <a:xfrm>
            <a:off x="10701197" y="2636838"/>
            <a:ext cx="0" cy="2736850"/>
          </a:xfrm>
          <a:prstGeom prst="line">
            <a:avLst/>
          </a:prstGeom>
          <a:noFill/>
          <a:ln w="9525">
            <a:solidFill>
              <a:schemeClr val="tx1"/>
            </a:solidFill>
            <a:round/>
            <a:headEnd/>
            <a:tailEnd type="triangle" w="med" len="med"/>
          </a:ln>
        </p:spPr>
        <p:txBody>
          <a:bodyPr/>
          <a:lstStyle/>
          <a:p>
            <a:endParaRPr lang="en-IN"/>
          </a:p>
        </p:txBody>
      </p:sp>
      <p:sp>
        <p:nvSpPr>
          <p:cNvPr id="52243" name="Text Box 22"/>
          <p:cNvSpPr txBox="1">
            <a:spLocks noChangeArrowheads="1"/>
          </p:cNvSpPr>
          <p:nvPr/>
        </p:nvSpPr>
        <p:spPr bwMode="auto">
          <a:xfrm>
            <a:off x="0" y="3573464"/>
            <a:ext cx="2592242" cy="1328737"/>
          </a:xfrm>
          <a:prstGeom prst="rect">
            <a:avLst/>
          </a:prstGeom>
          <a:noFill/>
          <a:ln w="9525">
            <a:noFill/>
            <a:miter lim="800000"/>
            <a:headEnd/>
            <a:tailEnd/>
          </a:ln>
        </p:spPr>
        <p:txBody>
          <a:bodyPr>
            <a:spAutoFit/>
          </a:bodyPr>
          <a:lstStyle/>
          <a:p>
            <a:pPr>
              <a:spcBef>
                <a:spcPct val="50000"/>
              </a:spcBef>
            </a:pPr>
            <a:r>
              <a:rPr lang="en-US" sz="1800"/>
              <a:t>Define Security Coding standard</a:t>
            </a:r>
          </a:p>
          <a:p>
            <a:pPr>
              <a:spcBef>
                <a:spcPct val="50000"/>
              </a:spcBef>
            </a:pPr>
            <a:r>
              <a:rPr lang="en-US" sz="1800"/>
              <a:t>Capture security requirement</a:t>
            </a:r>
            <a:endParaRPr lang="en-IN" sz="1800"/>
          </a:p>
        </p:txBody>
      </p:sp>
      <p:sp>
        <p:nvSpPr>
          <p:cNvPr id="52244" name="Text Box 23"/>
          <p:cNvSpPr txBox="1">
            <a:spLocks noChangeArrowheads="1"/>
          </p:cNvSpPr>
          <p:nvPr/>
        </p:nvSpPr>
        <p:spPr bwMode="auto">
          <a:xfrm>
            <a:off x="2351005" y="4005264"/>
            <a:ext cx="2592241" cy="1200329"/>
          </a:xfrm>
          <a:prstGeom prst="rect">
            <a:avLst/>
          </a:prstGeom>
          <a:noFill/>
          <a:ln w="9525">
            <a:noFill/>
            <a:miter lim="800000"/>
            <a:headEnd/>
            <a:tailEnd/>
          </a:ln>
        </p:spPr>
        <p:txBody>
          <a:bodyPr>
            <a:spAutoFit/>
          </a:bodyPr>
          <a:lstStyle/>
          <a:p>
            <a:pPr>
              <a:spcBef>
                <a:spcPct val="50000"/>
              </a:spcBef>
            </a:pPr>
            <a:r>
              <a:rPr lang="en-US" sz="1800"/>
              <a:t>Security Design review</a:t>
            </a:r>
          </a:p>
          <a:p>
            <a:pPr>
              <a:spcBef>
                <a:spcPct val="50000"/>
              </a:spcBef>
            </a:pPr>
            <a:r>
              <a:rPr lang="en-US" sz="1800"/>
              <a:t>Threat Modeling</a:t>
            </a:r>
          </a:p>
          <a:p>
            <a:pPr>
              <a:spcBef>
                <a:spcPct val="50000"/>
              </a:spcBef>
            </a:pPr>
            <a:endParaRPr lang="en-IN"/>
          </a:p>
        </p:txBody>
      </p:sp>
      <p:sp>
        <p:nvSpPr>
          <p:cNvPr id="52245" name="Text Box 24"/>
          <p:cNvSpPr txBox="1">
            <a:spLocks noChangeArrowheads="1"/>
          </p:cNvSpPr>
          <p:nvPr/>
        </p:nvSpPr>
        <p:spPr bwMode="auto">
          <a:xfrm>
            <a:off x="4558113" y="4652964"/>
            <a:ext cx="2880034" cy="1477328"/>
          </a:xfrm>
          <a:prstGeom prst="rect">
            <a:avLst/>
          </a:prstGeom>
          <a:noFill/>
          <a:ln w="9525">
            <a:noFill/>
            <a:miter lim="800000"/>
            <a:headEnd/>
            <a:tailEnd/>
          </a:ln>
        </p:spPr>
        <p:txBody>
          <a:bodyPr>
            <a:spAutoFit/>
          </a:bodyPr>
          <a:lstStyle/>
          <a:p>
            <a:pPr>
              <a:spcBef>
                <a:spcPct val="50000"/>
              </a:spcBef>
            </a:pPr>
            <a:r>
              <a:rPr lang="en-US" sz="1800"/>
              <a:t>Secure Coding</a:t>
            </a:r>
          </a:p>
          <a:p>
            <a:pPr>
              <a:spcBef>
                <a:spcPct val="50000"/>
              </a:spcBef>
            </a:pPr>
            <a:r>
              <a:rPr lang="en-US" sz="1800"/>
              <a:t>Manual Code Review</a:t>
            </a:r>
          </a:p>
          <a:p>
            <a:pPr>
              <a:spcBef>
                <a:spcPct val="50000"/>
              </a:spcBef>
            </a:pPr>
            <a:r>
              <a:rPr lang="en-US" sz="1800"/>
              <a:t>Code scanning &amp; unit Testing</a:t>
            </a:r>
            <a:endParaRPr lang="en-IN" sz="1800"/>
          </a:p>
        </p:txBody>
      </p:sp>
      <p:sp>
        <p:nvSpPr>
          <p:cNvPr id="52246" name="Text Box 25"/>
          <p:cNvSpPr txBox="1">
            <a:spLocks noChangeArrowheads="1"/>
          </p:cNvSpPr>
          <p:nvPr/>
        </p:nvSpPr>
        <p:spPr bwMode="auto">
          <a:xfrm>
            <a:off x="7245579" y="5013325"/>
            <a:ext cx="2880034" cy="784830"/>
          </a:xfrm>
          <a:prstGeom prst="rect">
            <a:avLst/>
          </a:prstGeom>
          <a:noFill/>
          <a:ln w="9525">
            <a:noFill/>
            <a:miter lim="800000"/>
            <a:headEnd/>
            <a:tailEnd/>
          </a:ln>
        </p:spPr>
        <p:txBody>
          <a:bodyPr>
            <a:spAutoFit/>
          </a:bodyPr>
          <a:lstStyle/>
          <a:p>
            <a:pPr>
              <a:spcBef>
                <a:spcPct val="50000"/>
              </a:spcBef>
            </a:pPr>
            <a:r>
              <a:rPr lang="en-US" sz="1800"/>
              <a:t>Black-Box testing</a:t>
            </a:r>
          </a:p>
          <a:p>
            <a:pPr>
              <a:spcBef>
                <a:spcPct val="50000"/>
              </a:spcBef>
            </a:pPr>
            <a:r>
              <a:rPr lang="en-US" sz="1800"/>
              <a:t>Vulnerability Scanning</a:t>
            </a:r>
            <a:endParaRPr lang="en-IN" sz="1800"/>
          </a:p>
        </p:txBody>
      </p:sp>
      <p:sp>
        <p:nvSpPr>
          <p:cNvPr id="52247" name="Text Box 26"/>
          <p:cNvSpPr txBox="1">
            <a:spLocks noChangeArrowheads="1"/>
          </p:cNvSpPr>
          <p:nvPr/>
        </p:nvSpPr>
        <p:spPr bwMode="auto">
          <a:xfrm>
            <a:off x="9884377" y="5300663"/>
            <a:ext cx="2304449" cy="954107"/>
          </a:xfrm>
          <a:prstGeom prst="rect">
            <a:avLst/>
          </a:prstGeom>
          <a:noFill/>
          <a:ln w="9525">
            <a:noFill/>
            <a:miter lim="800000"/>
            <a:headEnd/>
            <a:tailEnd/>
          </a:ln>
        </p:spPr>
        <p:txBody>
          <a:bodyPr>
            <a:spAutoFit/>
          </a:bodyPr>
          <a:lstStyle/>
          <a:p>
            <a:pPr>
              <a:spcBef>
                <a:spcPct val="50000"/>
              </a:spcBef>
            </a:pPr>
            <a:r>
              <a:rPr lang="en-US" sz="1600"/>
              <a:t>Security Issue tracking</a:t>
            </a:r>
          </a:p>
          <a:p>
            <a:pPr>
              <a:spcBef>
                <a:spcPct val="50000"/>
              </a:spcBef>
            </a:pPr>
            <a:r>
              <a:rPr lang="en-US" sz="1600"/>
              <a:t>Update, patch and periodic testing</a:t>
            </a:r>
            <a:endParaRPr lang="en-IN" sz="160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36612" y="1600200"/>
            <a:ext cx="10363200" cy="4401205"/>
          </a:xfrm>
          <a:prstGeom prst="rect">
            <a:avLst/>
          </a:prstGeom>
        </p:spPr>
        <p:txBody>
          <a:bodyPr wrap="square">
            <a:spAutoFit/>
          </a:bodyPr>
          <a:lstStyle/>
          <a:p>
            <a:pPr>
              <a:buNone/>
            </a:pPr>
            <a:r>
              <a:rPr lang="en-US" sz="3200" i="1" dirty="0" smtClean="0"/>
              <a:t>Sometimes you need a </a:t>
            </a:r>
            <a:r>
              <a:rPr lang="en-US" sz="3200" b="1" i="1" dirty="0" smtClean="0">
                <a:ln w="10541" cmpd="sng">
                  <a:solidFill>
                    <a:schemeClr val="accent1">
                      <a:shade val="88000"/>
                      <a:satMod val="110000"/>
                    </a:schemeClr>
                  </a:solidFill>
                  <a:prstDash val="solid"/>
                </a:ln>
              </a:rPr>
              <a:t>little crisis </a:t>
            </a:r>
            <a:r>
              <a:rPr lang="en-US" sz="3200" i="1" dirty="0" smtClean="0"/>
              <a:t>to get your adrenaline flowing and help you realize your potential</a:t>
            </a:r>
            <a:r>
              <a:rPr lang="en-US" sz="3600" dirty="0" smtClean="0"/>
              <a:t/>
            </a:r>
            <a:br>
              <a:rPr lang="en-US" sz="3600" dirty="0" smtClean="0"/>
            </a:br>
            <a:r>
              <a:rPr lang="en-US" sz="3600" dirty="0" smtClean="0"/>
              <a:t/>
            </a:r>
            <a:br>
              <a:rPr lang="en-US" sz="3600" dirty="0" smtClean="0"/>
            </a:br>
            <a:r>
              <a:rPr lang="en-US" sz="3600" dirty="0" smtClean="0"/>
              <a:t>― Jeannette Walls</a:t>
            </a:r>
          </a:p>
          <a:p>
            <a:pPr>
              <a:buNone/>
            </a:pPr>
            <a:endParaRPr lang="en-US" sz="3600" b="1" i="1" dirty="0" smtClean="0">
              <a:ln w="10541" cmpd="sng">
                <a:solidFill>
                  <a:schemeClr val="accent1">
                    <a:shade val="88000"/>
                    <a:satMod val="110000"/>
                  </a:schemeClr>
                </a:solidFill>
                <a:prstDash val="solid"/>
              </a:ln>
            </a:endParaRPr>
          </a:p>
          <a:p>
            <a:pPr>
              <a:buNone/>
            </a:pPr>
            <a:endParaRPr lang="en-US" sz="3600" b="1" i="1" dirty="0" smtClean="0">
              <a:ln w="10541" cmpd="sng">
                <a:solidFill>
                  <a:schemeClr val="accent1">
                    <a:shade val="88000"/>
                    <a:satMod val="110000"/>
                  </a:schemeClr>
                </a:solidFill>
                <a:prstDash val="solid"/>
              </a:ln>
            </a:endParaRPr>
          </a:p>
          <a:p>
            <a:pPr algn="ctr">
              <a:buNone/>
            </a:pPr>
            <a:r>
              <a:rPr lang="en-US" sz="3600" b="1" i="1" dirty="0" smtClean="0">
                <a:ln w="10541" cmpd="sng">
                  <a:solidFill>
                    <a:schemeClr val="accent1">
                      <a:shade val="88000"/>
                      <a:satMod val="110000"/>
                    </a:schemeClr>
                  </a:solidFill>
                  <a:prstDash val="solid"/>
                </a:ln>
              </a:rPr>
              <a:t>Cyber Security Exercise: -</a:t>
            </a:r>
          </a:p>
          <a:p>
            <a:pPr algn="ctr">
              <a:buNone/>
            </a:pPr>
            <a:r>
              <a:rPr lang="en-US" sz="3600" b="1" i="1" dirty="0" smtClean="0">
                <a:ln w="10541" cmpd="sng">
                  <a:solidFill>
                    <a:schemeClr val="accent1">
                      <a:shade val="88000"/>
                      <a:satMod val="110000"/>
                    </a:schemeClr>
                  </a:solidFill>
                  <a:prstDash val="solid"/>
                </a:ln>
              </a:rPr>
              <a:t>Little Crisis = Simulated Crisis</a:t>
            </a:r>
            <a:endParaRPr lang="en-US" sz="3600" b="1" i="1" dirty="0">
              <a:ln w="10541" cmpd="sng">
                <a:solidFill>
                  <a:schemeClr val="accent1">
                    <a:shade val="88000"/>
                    <a:satMod val="110000"/>
                  </a:schemeClr>
                </a:solidFill>
                <a:prstDash val="solid"/>
              </a:ln>
            </a:endParaRPr>
          </a:p>
        </p:txBody>
      </p:sp>
      <p:sp>
        <p:nvSpPr>
          <p:cNvPr id="4" name="TextBox 3"/>
          <p:cNvSpPr txBox="1"/>
          <p:nvPr/>
        </p:nvSpPr>
        <p:spPr>
          <a:xfrm>
            <a:off x="0" y="0"/>
            <a:ext cx="4612160" cy="769441"/>
          </a:xfrm>
          <a:prstGeom prst="rect">
            <a:avLst/>
          </a:prstGeom>
          <a:noFill/>
        </p:spPr>
        <p:txBody>
          <a:bodyPr wrap="none" rtlCol="0">
            <a:spAutoFit/>
          </a:bodyPr>
          <a:lstStyle/>
          <a:p>
            <a:r>
              <a:rPr lang="en-US" sz="4400" dirty="0" smtClean="0"/>
              <a:t>Learning and Fun</a:t>
            </a:r>
            <a:endParaRPr lang="en-IN" sz="4400"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1812" y="609600"/>
            <a:ext cx="11506200" cy="3962400"/>
          </a:xfrm>
        </p:spPr>
        <p:txBody>
          <a:bodyPr/>
          <a:lstStyle/>
          <a:p>
            <a:pPr algn="ctr"/>
            <a:r>
              <a:rPr lang="en-US" dirty="0" smtClean="0"/>
              <a:t>Thank You!</a:t>
            </a:r>
            <a:br>
              <a:rPr lang="en-US" dirty="0" smtClean="0"/>
            </a:br>
            <a:r>
              <a:rPr lang="en-US" dirty="0" smtClean="0"/>
              <a:t/>
            </a:r>
            <a:br>
              <a:rPr lang="en-US" dirty="0" smtClean="0"/>
            </a:br>
            <a:r>
              <a:rPr lang="en-US" dirty="0"/>
              <a:t/>
            </a:r>
            <a:br>
              <a:rPr lang="en-US" dirty="0"/>
            </a:br>
            <a:r>
              <a:rPr lang="en-US" dirty="0"/>
              <a:t/>
            </a:r>
            <a:br>
              <a:rPr lang="en-US" dirty="0"/>
            </a:br>
            <a:endParaRPr lang="en-US" sz="2800" b="1" dirty="0">
              <a:solidFill>
                <a:schemeClr val="accent6"/>
              </a:solidFill>
            </a:endParaRPr>
          </a:p>
        </p:txBody>
      </p:sp>
      <p:sp>
        <p:nvSpPr>
          <p:cNvPr id="3" name="Text Placeholder 2"/>
          <p:cNvSpPr>
            <a:spLocks noGrp="1"/>
          </p:cNvSpPr>
          <p:nvPr>
            <p:ph type="body" idx="1"/>
          </p:nvPr>
        </p:nvSpPr>
        <p:spPr/>
        <p:txBody>
          <a:bodyPr>
            <a:normAutofit/>
          </a:bodyPr>
          <a:lstStyle/>
          <a:p>
            <a:r>
              <a:rPr lang="en-US" sz="2800" dirty="0" smtClean="0"/>
              <a:t>Stay Safe! !</a:t>
            </a:r>
            <a:endParaRPr lang="en-US" sz="2800" dirty="0"/>
          </a:p>
        </p:txBody>
      </p:sp>
    </p:spTree>
    <p:extLst>
      <p:ext uri="{BB962C8B-B14F-4D97-AF65-F5344CB8AC3E}">
        <p14:creationId xmlns:p14="http://schemas.microsoft.com/office/powerpoint/2010/main" val="384775098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1"/>
          <p:cNvPicPr>
            <a:picLocks noChangeAspect="1" noChangeArrowheads="1"/>
          </p:cNvPicPr>
          <p:nvPr/>
        </p:nvPicPr>
        <p:blipFill>
          <a:blip r:embed="rId3" cstate="print">
            <a:duotone>
              <a:prstClr val="black"/>
              <a:schemeClr val="accent3">
                <a:tint val="45000"/>
                <a:satMod val="400000"/>
              </a:schemeClr>
            </a:duotone>
            <a:lum bright="11000" contrast="7000"/>
          </a:blip>
          <a:srcRect/>
          <a:stretch>
            <a:fillRect/>
          </a:stretch>
        </p:blipFill>
        <p:spPr bwMode="auto">
          <a:xfrm>
            <a:off x="1295064" y="1371600"/>
            <a:ext cx="8068749" cy="3646488"/>
          </a:xfrm>
          <a:prstGeom prst="rect">
            <a:avLst/>
          </a:prstGeom>
          <a:noFill/>
          <a:ln w="9525">
            <a:noFill/>
            <a:miter lim="800000"/>
            <a:headEnd/>
            <a:tailEnd/>
          </a:ln>
        </p:spPr>
      </p:pic>
      <p:sp>
        <p:nvSpPr>
          <p:cNvPr id="1035" name="TextBox 119"/>
          <p:cNvSpPr txBox="1">
            <a:spLocks noChangeArrowheads="1"/>
          </p:cNvSpPr>
          <p:nvPr/>
        </p:nvSpPr>
        <p:spPr bwMode="auto">
          <a:xfrm>
            <a:off x="0" y="4133852"/>
            <a:ext cx="1726750" cy="261610"/>
          </a:xfrm>
          <a:prstGeom prst="rect">
            <a:avLst/>
          </a:prstGeom>
          <a:gradFill rotWithShape="0">
            <a:gsLst>
              <a:gs pos="0">
                <a:srgbClr val="FFEC9B"/>
              </a:gs>
              <a:gs pos="50000">
                <a:srgbClr val="FFE161"/>
              </a:gs>
              <a:gs pos="100000">
                <a:srgbClr val="FFEFAB"/>
              </a:gs>
            </a:gsLst>
            <a:lin ang="16200000"/>
          </a:gradFill>
          <a:ln w="9525">
            <a:noFill/>
            <a:miter lim="800000"/>
            <a:headEnd/>
            <a:tailEnd/>
          </a:ln>
        </p:spPr>
        <p:txBody>
          <a:bodyPr>
            <a:spAutoFit/>
          </a:bodyPr>
          <a:lstStyle/>
          <a:p>
            <a:pPr fontAlgn="base">
              <a:spcBef>
                <a:spcPct val="0"/>
              </a:spcBef>
              <a:spcAft>
                <a:spcPct val="0"/>
              </a:spcAft>
            </a:pPr>
            <a:r>
              <a:rPr lang="en-US" sz="1100" b="1" smtClean="0">
                <a:solidFill>
                  <a:srgbClr val="FF6600"/>
                </a:solidFill>
                <a:latin typeface="Calibri" pitchFamily="34" charset="0"/>
              </a:rPr>
              <a:t>9 Mil. High Speed Internet</a:t>
            </a:r>
          </a:p>
        </p:txBody>
      </p:sp>
      <p:sp>
        <p:nvSpPr>
          <p:cNvPr id="1036" name="TextBox 122"/>
          <p:cNvSpPr txBox="1">
            <a:spLocks noChangeArrowheads="1"/>
          </p:cNvSpPr>
          <p:nvPr/>
        </p:nvSpPr>
        <p:spPr bwMode="auto">
          <a:xfrm>
            <a:off x="0" y="5626100"/>
            <a:ext cx="3250353" cy="261938"/>
          </a:xfrm>
          <a:prstGeom prst="rect">
            <a:avLst/>
          </a:prstGeom>
          <a:gradFill rotWithShape="0">
            <a:gsLst>
              <a:gs pos="0">
                <a:srgbClr val="EF9FE4"/>
              </a:gs>
              <a:gs pos="53000">
                <a:srgbClr val="FBD9F6"/>
              </a:gs>
              <a:gs pos="83000">
                <a:srgbClr val="F8AEE8"/>
              </a:gs>
              <a:gs pos="100000">
                <a:srgbClr val="F9BFEA"/>
              </a:gs>
            </a:gsLst>
            <a:lin ang="5400000"/>
          </a:gradFill>
          <a:ln w="9525">
            <a:noFill/>
            <a:miter lim="800000"/>
            <a:headEnd/>
            <a:tailEnd/>
          </a:ln>
        </p:spPr>
        <p:txBody>
          <a:bodyPr>
            <a:spAutoFit/>
          </a:bodyPr>
          <a:lstStyle/>
          <a:p>
            <a:pPr fontAlgn="base">
              <a:spcBef>
                <a:spcPct val="0"/>
              </a:spcBef>
              <a:spcAft>
                <a:spcPct val="0"/>
              </a:spcAft>
            </a:pPr>
            <a:r>
              <a:rPr lang="en-US" sz="1100" b="1" smtClean="0">
                <a:solidFill>
                  <a:srgbClr val="CC0066"/>
                </a:solidFill>
                <a:latin typeface="Calibri" pitchFamily="34" charset="0"/>
              </a:rPr>
              <a:t>Tele Density 54 per 1000 persons</a:t>
            </a:r>
          </a:p>
        </p:txBody>
      </p:sp>
      <p:pic>
        <p:nvPicPr>
          <p:cNvPr id="10" name="Picture 2"/>
          <p:cNvPicPr>
            <a:picLocks noChangeAspect="1" noChangeArrowheads="1"/>
          </p:cNvPicPr>
          <p:nvPr/>
        </p:nvPicPr>
        <p:blipFill>
          <a:blip r:embed="rId4" cstate="print"/>
          <a:srcRect/>
          <a:stretch>
            <a:fillRect/>
          </a:stretch>
        </p:blipFill>
        <p:spPr bwMode="auto">
          <a:xfrm>
            <a:off x="689854" y="762000"/>
            <a:ext cx="1210418" cy="914400"/>
          </a:xfrm>
          <a:prstGeom prst="rect">
            <a:avLst/>
          </a:prstGeom>
          <a:gradFill>
            <a:gsLst>
              <a:gs pos="0">
                <a:schemeClr val="accent4">
                  <a:lumMod val="40000"/>
                  <a:lumOff val="60000"/>
                </a:schemeClr>
              </a:gs>
              <a:gs pos="64999">
                <a:schemeClr val="accent4">
                  <a:lumMod val="40000"/>
                  <a:lumOff val="60000"/>
                </a:schemeClr>
              </a:gs>
              <a:gs pos="100000">
                <a:schemeClr val="accent4">
                  <a:lumMod val="60000"/>
                  <a:lumOff val="40000"/>
                </a:schemeClr>
              </a:gs>
            </a:gsLst>
            <a:lin ang="16200000" scaled="0"/>
          </a:gradFill>
          <a:ln w="9525">
            <a:noFill/>
            <a:miter lim="800000"/>
            <a:headEnd/>
            <a:tailEnd/>
          </a:ln>
        </p:spPr>
      </p:pic>
      <p:sp>
        <p:nvSpPr>
          <p:cNvPr id="1038" name="TextBox 6"/>
          <p:cNvSpPr txBox="1">
            <a:spLocks noChangeArrowheads="1"/>
          </p:cNvSpPr>
          <p:nvPr/>
        </p:nvSpPr>
        <p:spPr bwMode="auto">
          <a:xfrm>
            <a:off x="1800817" y="838203"/>
            <a:ext cx="1551112" cy="461963"/>
          </a:xfrm>
          <a:prstGeom prst="rect">
            <a:avLst/>
          </a:prstGeom>
          <a:noFill/>
          <a:ln w="9525">
            <a:noFill/>
            <a:miter lim="800000"/>
            <a:headEnd/>
            <a:tailEnd/>
          </a:ln>
        </p:spPr>
        <p:txBody>
          <a:bodyPr>
            <a:spAutoFit/>
          </a:bodyPr>
          <a:lstStyle/>
          <a:p>
            <a:pPr fontAlgn="base">
              <a:spcBef>
                <a:spcPct val="0"/>
              </a:spcBef>
              <a:spcAft>
                <a:spcPct val="0"/>
              </a:spcAft>
            </a:pPr>
            <a:r>
              <a:rPr lang="en-US" sz="1200" b="1" smtClean="0">
                <a:solidFill>
                  <a:srgbClr val="000000"/>
                </a:solidFill>
                <a:latin typeface="Calibri" pitchFamily="34" charset="0"/>
              </a:rPr>
              <a:t>Internet </a:t>
            </a:r>
          </a:p>
          <a:p>
            <a:pPr fontAlgn="base">
              <a:spcBef>
                <a:spcPct val="0"/>
              </a:spcBef>
              <a:spcAft>
                <a:spcPct val="0"/>
              </a:spcAft>
            </a:pPr>
            <a:r>
              <a:rPr lang="en-US" sz="1200" b="1" smtClean="0">
                <a:solidFill>
                  <a:srgbClr val="000000"/>
                </a:solidFill>
                <a:latin typeface="Calibri" pitchFamily="34" charset="0"/>
              </a:rPr>
              <a:t>6 </a:t>
            </a:r>
          </a:p>
        </p:txBody>
      </p:sp>
      <p:pic>
        <p:nvPicPr>
          <p:cNvPr id="14" name="Picture 22"/>
          <p:cNvPicPr>
            <a:picLocks noChangeAspect="1" noChangeArrowheads="1"/>
          </p:cNvPicPr>
          <p:nvPr/>
        </p:nvPicPr>
        <p:blipFill>
          <a:blip r:embed="rId5" cstate="print">
            <a:duotone>
              <a:prstClr val="black"/>
              <a:schemeClr val="accent6">
                <a:tint val="45000"/>
                <a:satMod val="400000"/>
              </a:schemeClr>
            </a:duotone>
            <a:lum bright="14000"/>
          </a:blip>
          <a:srcRect/>
          <a:stretch>
            <a:fillRect/>
          </a:stretch>
        </p:blipFill>
        <p:spPr bwMode="auto">
          <a:xfrm>
            <a:off x="5127350" y="1828803"/>
            <a:ext cx="1614595" cy="739775"/>
          </a:xfrm>
          <a:prstGeom prst="rect">
            <a:avLst/>
          </a:prstGeom>
          <a:noFill/>
          <a:ln w="9525">
            <a:noFill/>
            <a:miter lim="800000"/>
            <a:headEnd/>
            <a:tailEnd/>
          </a:ln>
        </p:spPr>
      </p:pic>
      <p:sp>
        <p:nvSpPr>
          <p:cNvPr id="1040" name="TextBox 32"/>
          <p:cNvSpPr txBox="1">
            <a:spLocks noChangeArrowheads="1"/>
          </p:cNvSpPr>
          <p:nvPr/>
        </p:nvSpPr>
        <p:spPr bwMode="auto">
          <a:xfrm>
            <a:off x="5514597" y="1981203"/>
            <a:ext cx="907814" cy="276225"/>
          </a:xfrm>
          <a:prstGeom prst="rect">
            <a:avLst/>
          </a:prstGeom>
          <a:noFill/>
          <a:ln w="9525">
            <a:noFill/>
            <a:miter lim="800000"/>
            <a:headEnd/>
            <a:tailEnd/>
          </a:ln>
        </p:spPr>
        <p:txBody>
          <a:bodyPr>
            <a:spAutoFit/>
          </a:bodyPr>
          <a:lstStyle/>
          <a:p>
            <a:pPr fontAlgn="base">
              <a:spcBef>
                <a:spcPct val="0"/>
              </a:spcBef>
              <a:spcAft>
                <a:spcPct val="0"/>
              </a:spcAft>
            </a:pPr>
            <a:r>
              <a:rPr lang="en-US" sz="1200" b="1" smtClean="0">
                <a:solidFill>
                  <a:srgbClr val="993300"/>
                </a:solidFill>
                <a:latin typeface="Calibri" pitchFamily="34" charset="0"/>
              </a:rPr>
              <a:t>Bharti</a:t>
            </a:r>
          </a:p>
        </p:txBody>
      </p:sp>
      <p:graphicFrame>
        <p:nvGraphicFramePr>
          <p:cNvPr id="1026" name="Object 23"/>
          <p:cNvGraphicFramePr>
            <a:graphicFrameLocks noChangeAspect="1"/>
          </p:cNvGraphicFramePr>
          <p:nvPr/>
        </p:nvGraphicFramePr>
        <p:xfrm>
          <a:off x="8606244" y="914400"/>
          <a:ext cx="1036897" cy="1066800"/>
        </p:xfrm>
        <a:graphic>
          <a:graphicData uri="http://schemas.openxmlformats.org/presentationml/2006/ole">
            <mc:AlternateContent xmlns:mc="http://schemas.openxmlformats.org/markup-compatibility/2006">
              <mc:Choice xmlns:v="urn:schemas-microsoft-com:vml" Requires="v">
                <p:oleObj spid="_x0000_s14362" name="Visio" r:id="rId6" imgW="1040953" imgH="1419149" progId="">
                  <p:embed/>
                </p:oleObj>
              </mc:Choice>
              <mc:Fallback>
                <p:oleObj name="Visio" r:id="rId6" imgW="1040953" imgH="1419149" progId="">
                  <p:embed/>
                  <p:pic>
                    <p:nvPicPr>
                      <p:cNvPr id="0" name="Object 2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606244" y="914400"/>
                        <a:ext cx="1036897"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27" name="Object 24"/>
          <p:cNvGraphicFramePr>
            <a:graphicFrameLocks noChangeAspect="1"/>
          </p:cNvGraphicFramePr>
          <p:nvPr/>
        </p:nvGraphicFramePr>
        <p:xfrm>
          <a:off x="287792" y="1752600"/>
          <a:ext cx="907814" cy="935038"/>
        </p:xfrm>
        <a:graphic>
          <a:graphicData uri="http://schemas.openxmlformats.org/presentationml/2006/ole">
            <mc:AlternateContent xmlns:mc="http://schemas.openxmlformats.org/markup-compatibility/2006">
              <mc:Choice xmlns:v="urn:schemas-microsoft-com:vml" Requires="v">
                <p:oleObj spid="_x0000_s14363" name="Visio" r:id="rId8" imgW="1040953" imgH="1419149" progId="">
                  <p:embed/>
                </p:oleObj>
              </mc:Choice>
              <mc:Fallback>
                <p:oleObj name="Visio" r:id="rId8" imgW="1040953" imgH="1419149" progId="">
                  <p:embed/>
                  <p:pic>
                    <p:nvPicPr>
                      <p:cNvPr id="0" name="Object 2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7792" y="1752600"/>
                        <a:ext cx="907814" cy="935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28" name="Object 25"/>
          <p:cNvGraphicFramePr>
            <a:graphicFrameLocks noChangeAspect="1"/>
          </p:cNvGraphicFramePr>
          <p:nvPr/>
        </p:nvGraphicFramePr>
        <p:xfrm>
          <a:off x="9363812" y="2133603"/>
          <a:ext cx="971296" cy="962025"/>
        </p:xfrm>
        <a:graphic>
          <a:graphicData uri="http://schemas.openxmlformats.org/presentationml/2006/ole">
            <mc:AlternateContent xmlns:mc="http://schemas.openxmlformats.org/markup-compatibility/2006">
              <mc:Choice xmlns:v="urn:schemas-microsoft-com:vml" Requires="v">
                <p:oleObj spid="_x0000_s14364" name="Visio" r:id="rId9" imgW="732983" imgH="961949" progId="">
                  <p:embed/>
                </p:oleObj>
              </mc:Choice>
              <mc:Fallback>
                <p:oleObj name="Visio" r:id="rId9" imgW="732983" imgH="961949" progId="">
                  <p:embed/>
                  <p:pic>
                    <p:nvPicPr>
                      <p:cNvPr id="0" name="Object 2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363812" y="2133603"/>
                        <a:ext cx="971296" cy="962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1041" name="Picture 27"/>
          <p:cNvPicPr>
            <a:picLocks noChangeAspect="1" noChangeArrowheads="1"/>
          </p:cNvPicPr>
          <p:nvPr/>
        </p:nvPicPr>
        <p:blipFill>
          <a:blip r:embed="rId11" cstate="print"/>
          <a:srcRect/>
          <a:stretch>
            <a:fillRect/>
          </a:stretch>
        </p:blipFill>
        <p:spPr bwMode="auto">
          <a:xfrm>
            <a:off x="9767989" y="2206628"/>
            <a:ext cx="704667" cy="525463"/>
          </a:xfrm>
          <a:prstGeom prst="rect">
            <a:avLst/>
          </a:prstGeom>
          <a:noFill/>
          <a:ln w="9525">
            <a:noFill/>
            <a:miter lim="800000"/>
            <a:headEnd/>
            <a:tailEnd/>
          </a:ln>
        </p:spPr>
      </p:pic>
      <p:sp>
        <p:nvSpPr>
          <p:cNvPr id="1042" name="TextBox 41"/>
          <p:cNvSpPr txBox="1">
            <a:spLocks noChangeArrowheads="1"/>
          </p:cNvSpPr>
          <p:nvPr/>
        </p:nvSpPr>
        <p:spPr bwMode="auto">
          <a:xfrm>
            <a:off x="10186982" y="2628903"/>
            <a:ext cx="1513023" cy="276225"/>
          </a:xfrm>
          <a:prstGeom prst="rect">
            <a:avLst/>
          </a:prstGeom>
          <a:noFill/>
          <a:ln w="9525">
            <a:noFill/>
            <a:miter lim="800000"/>
            <a:headEnd/>
            <a:tailEnd/>
          </a:ln>
        </p:spPr>
        <p:txBody>
          <a:bodyPr>
            <a:spAutoFit/>
          </a:bodyPr>
          <a:lstStyle/>
          <a:p>
            <a:pPr fontAlgn="base">
              <a:spcBef>
                <a:spcPct val="0"/>
              </a:spcBef>
              <a:spcAft>
                <a:spcPct val="0"/>
              </a:spcAft>
            </a:pPr>
            <a:r>
              <a:rPr lang="en-US" sz="1200" b="1" smtClean="0">
                <a:solidFill>
                  <a:srgbClr val="000000"/>
                </a:solidFill>
                <a:latin typeface="Calibri" pitchFamily="34" charset="0"/>
              </a:rPr>
              <a:t>Mail Servers</a:t>
            </a:r>
          </a:p>
        </p:txBody>
      </p:sp>
      <p:sp>
        <p:nvSpPr>
          <p:cNvPr id="1043" name="TextBox 42"/>
          <p:cNvSpPr txBox="1">
            <a:spLocks noChangeArrowheads="1"/>
          </p:cNvSpPr>
          <p:nvPr/>
        </p:nvSpPr>
        <p:spPr bwMode="auto">
          <a:xfrm>
            <a:off x="9482314" y="1257303"/>
            <a:ext cx="1714054" cy="430213"/>
          </a:xfrm>
          <a:prstGeom prst="rect">
            <a:avLst/>
          </a:prstGeom>
          <a:noFill/>
          <a:ln w="9525">
            <a:noFill/>
            <a:miter lim="800000"/>
            <a:headEnd/>
            <a:tailEnd/>
          </a:ln>
        </p:spPr>
        <p:txBody>
          <a:bodyPr>
            <a:spAutoFit/>
          </a:bodyPr>
          <a:lstStyle/>
          <a:p>
            <a:pPr fontAlgn="base">
              <a:spcBef>
                <a:spcPct val="0"/>
              </a:spcBef>
              <a:spcAft>
                <a:spcPct val="0"/>
              </a:spcAft>
            </a:pPr>
            <a:r>
              <a:rPr lang="en-US" sz="1100" b="1" smtClean="0">
                <a:solidFill>
                  <a:srgbClr val="000000"/>
                </a:solidFill>
                <a:latin typeface="Calibri" pitchFamily="34" charset="0"/>
              </a:rPr>
              <a:t>3 Mil. All Domains</a:t>
            </a:r>
          </a:p>
          <a:p>
            <a:pPr fontAlgn="base">
              <a:spcBef>
                <a:spcPct val="0"/>
              </a:spcBef>
              <a:spcAft>
                <a:spcPct val="0"/>
              </a:spcAft>
            </a:pPr>
            <a:r>
              <a:rPr lang="en-US" sz="1100" b="1" smtClean="0">
                <a:solidFill>
                  <a:srgbClr val="000000"/>
                </a:solidFill>
                <a:latin typeface="Calibri" pitchFamily="34" charset="0"/>
              </a:rPr>
              <a:t>(1.5 Mil. “.in”)</a:t>
            </a:r>
          </a:p>
        </p:txBody>
      </p:sp>
      <p:graphicFrame>
        <p:nvGraphicFramePr>
          <p:cNvPr id="1029" name="Object 28"/>
          <p:cNvGraphicFramePr>
            <a:graphicFrameLocks noChangeAspect="1"/>
          </p:cNvGraphicFramePr>
          <p:nvPr/>
        </p:nvGraphicFramePr>
        <p:xfrm>
          <a:off x="9363812" y="3429001"/>
          <a:ext cx="971296" cy="962025"/>
        </p:xfrm>
        <a:graphic>
          <a:graphicData uri="http://schemas.openxmlformats.org/presentationml/2006/ole">
            <mc:AlternateContent xmlns:mc="http://schemas.openxmlformats.org/markup-compatibility/2006">
              <mc:Choice xmlns:v="urn:schemas-microsoft-com:vml" Requires="v">
                <p:oleObj spid="_x0000_s14365" name="Visio" r:id="rId12" imgW="732983" imgH="961949" progId="">
                  <p:embed/>
                </p:oleObj>
              </mc:Choice>
              <mc:Fallback>
                <p:oleObj name="Visio" r:id="rId12" imgW="732983" imgH="961949" progId="">
                  <p:embed/>
                  <p:pic>
                    <p:nvPicPr>
                      <p:cNvPr id="0" name="Object 2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363812" y="3429001"/>
                        <a:ext cx="971296" cy="962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0" name="Can 29"/>
          <p:cNvSpPr/>
          <p:nvPr/>
        </p:nvSpPr>
        <p:spPr>
          <a:xfrm>
            <a:off x="10070596" y="3810000"/>
            <a:ext cx="402062" cy="304800"/>
          </a:xfrm>
          <a:prstGeom prst="can">
            <a:avLst/>
          </a:prstGeom>
          <a:gradFill flip="none" rotWithShape="1">
            <a:gsLst>
              <a:gs pos="0">
                <a:srgbClr val="8488C4"/>
              </a:gs>
              <a:gs pos="53000">
                <a:srgbClr val="D4DEFF"/>
              </a:gs>
              <a:gs pos="83000">
                <a:srgbClr val="D4DEFF"/>
              </a:gs>
              <a:gs pos="100000">
                <a:srgbClr val="96AB94"/>
              </a:gs>
            </a:gsLst>
            <a:lin ang="0" scaled="0"/>
            <a:tileRect/>
          </a:gra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045" name="TextBox 45"/>
          <p:cNvSpPr txBox="1">
            <a:spLocks noChangeArrowheads="1"/>
          </p:cNvSpPr>
          <p:nvPr/>
        </p:nvSpPr>
        <p:spPr bwMode="auto">
          <a:xfrm>
            <a:off x="9969021" y="4178303"/>
            <a:ext cx="704666" cy="276225"/>
          </a:xfrm>
          <a:prstGeom prst="rect">
            <a:avLst/>
          </a:prstGeom>
          <a:noFill/>
          <a:ln w="9525">
            <a:noFill/>
            <a:miter lim="800000"/>
            <a:headEnd/>
            <a:tailEnd/>
          </a:ln>
        </p:spPr>
        <p:txBody>
          <a:bodyPr>
            <a:spAutoFit/>
          </a:bodyPr>
          <a:lstStyle/>
          <a:p>
            <a:pPr fontAlgn="base">
              <a:spcBef>
                <a:spcPct val="0"/>
              </a:spcBef>
              <a:spcAft>
                <a:spcPct val="0"/>
              </a:spcAft>
            </a:pPr>
            <a:r>
              <a:rPr lang="en-US" sz="1200" b="1" smtClean="0">
                <a:solidFill>
                  <a:srgbClr val="000000"/>
                </a:solidFill>
                <a:latin typeface="Calibri" pitchFamily="34" charset="0"/>
              </a:rPr>
              <a:t>DNS</a:t>
            </a:r>
          </a:p>
        </p:txBody>
      </p:sp>
      <p:cxnSp>
        <p:nvCxnSpPr>
          <p:cNvPr id="32" name="Straight Connector 31"/>
          <p:cNvCxnSpPr/>
          <p:nvPr/>
        </p:nvCxnSpPr>
        <p:spPr>
          <a:xfrm rot="16200000" flipH="1">
            <a:off x="837724" y="2184506"/>
            <a:ext cx="1981200" cy="812588"/>
          </a:xfrm>
          <a:prstGeom prst="line">
            <a:avLst/>
          </a:prstGeom>
          <a:ln w="635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1459971" y="1765406"/>
            <a:ext cx="1143000" cy="812588"/>
          </a:xfrm>
          <a:prstGeom prst="line">
            <a:avLst/>
          </a:prstGeom>
          <a:ln w="635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1883343" y="1350963"/>
            <a:ext cx="4807814" cy="1587500"/>
          </a:xfrm>
          <a:prstGeom prst="line">
            <a:avLst/>
          </a:prstGeom>
          <a:ln w="635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1900272" y="1143000"/>
            <a:ext cx="3430224" cy="762000"/>
          </a:xfrm>
          <a:prstGeom prst="line">
            <a:avLst/>
          </a:prstGeom>
          <a:ln w="635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flipH="1" flipV="1">
            <a:off x="2780546" y="2476541"/>
            <a:ext cx="228600" cy="304721"/>
          </a:xfrm>
          <a:prstGeom prst="line">
            <a:avLst/>
          </a:prstGeom>
          <a:ln w="63500" cmpd="sng">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3616442" y="3702050"/>
            <a:ext cx="404177" cy="1588"/>
          </a:xfrm>
          <a:prstGeom prst="line">
            <a:avLst/>
          </a:prstGeom>
          <a:ln w="63500" cmpd="sng">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5400000" flipH="1" flipV="1">
            <a:off x="5972656" y="3614257"/>
            <a:ext cx="622300" cy="378785"/>
          </a:xfrm>
          <a:prstGeom prst="line">
            <a:avLst/>
          </a:prstGeom>
          <a:ln w="63500" cmpd="sng">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V="1">
            <a:off x="3351929" y="2438400"/>
            <a:ext cx="1876995" cy="1143000"/>
          </a:xfrm>
          <a:prstGeom prst="line">
            <a:avLst/>
          </a:prstGeom>
          <a:ln w="63500" cmpd="sng">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3859795" y="2514600"/>
            <a:ext cx="2477972" cy="609600"/>
          </a:xfrm>
          <a:prstGeom prst="line">
            <a:avLst/>
          </a:prstGeom>
          <a:ln w="63500" cmpd="sng">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V="1">
            <a:off x="8136466" y="1714500"/>
            <a:ext cx="404177" cy="152400"/>
          </a:xfrm>
          <a:prstGeom prst="line">
            <a:avLst/>
          </a:prstGeom>
          <a:ln w="38100" cmpd="sng">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056" name="TextBox 83"/>
          <p:cNvSpPr txBox="1">
            <a:spLocks noChangeArrowheads="1"/>
          </p:cNvSpPr>
          <p:nvPr/>
        </p:nvSpPr>
        <p:spPr bwMode="auto">
          <a:xfrm>
            <a:off x="203148" y="2641600"/>
            <a:ext cx="1218883" cy="260350"/>
          </a:xfrm>
          <a:prstGeom prst="rect">
            <a:avLst/>
          </a:prstGeom>
          <a:noFill/>
          <a:ln w="9525">
            <a:noFill/>
            <a:miter lim="800000"/>
            <a:headEnd/>
            <a:tailEnd/>
          </a:ln>
        </p:spPr>
        <p:txBody>
          <a:bodyPr>
            <a:spAutoFit/>
          </a:bodyPr>
          <a:lstStyle/>
          <a:p>
            <a:pPr fontAlgn="base">
              <a:spcBef>
                <a:spcPct val="0"/>
              </a:spcBef>
              <a:spcAft>
                <a:spcPct val="0"/>
              </a:spcAft>
            </a:pPr>
            <a:r>
              <a:rPr lang="en-US" sz="1100" b="1" smtClean="0">
                <a:solidFill>
                  <a:srgbClr val="000000"/>
                </a:solidFill>
                <a:latin typeface="Calibri" pitchFamily="34" charset="0"/>
              </a:rPr>
              <a:t>260+ IDCs</a:t>
            </a:r>
          </a:p>
        </p:txBody>
      </p:sp>
      <p:cxnSp>
        <p:nvCxnSpPr>
          <p:cNvPr id="44" name="Straight Connector 43"/>
          <p:cNvCxnSpPr/>
          <p:nvPr/>
        </p:nvCxnSpPr>
        <p:spPr>
          <a:xfrm>
            <a:off x="8860178" y="2743200"/>
            <a:ext cx="503635" cy="1588"/>
          </a:xfrm>
          <a:prstGeom prst="line">
            <a:avLst/>
          </a:prstGeom>
          <a:ln w="38100" cmpd="sng">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8657031" y="3505200"/>
            <a:ext cx="706783" cy="228600"/>
          </a:xfrm>
          <a:prstGeom prst="line">
            <a:avLst/>
          </a:prstGeom>
          <a:ln w="38100" cmpd="sng">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1094034" y="2514600"/>
            <a:ext cx="605209" cy="152400"/>
          </a:xfrm>
          <a:prstGeom prst="line">
            <a:avLst/>
          </a:prstGeom>
          <a:ln w="38100" cmpd="sng">
            <a:solidFill>
              <a:schemeClr val="tx1"/>
            </a:solidFill>
            <a:prstDash val="sysDash"/>
          </a:ln>
        </p:spPr>
        <p:style>
          <a:lnRef idx="1">
            <a:schemeClr val="accent1"/>
          </a:lnRef>
          <a:fillRef idx="0">
            <a:schemeClr val="accent1"/>
          </a:fillRef>
          <a:effectRef idx="0">
            <a:schemeClr val="accent1"/>
          </a:effectRef>
          <a:fontRef idx="minor">
            <a:schemeClr val="tx1"/>
          </a:fontRef>
        </p:style>
      </p:cxnSp>
      <p:pic>
        <p:nvPicPr>
          <p:cNvPr id="1060" name="Picture 29"/>
          <p:cNvPicPr>
            <a:picLocks noChangeAspect="1" noChangeArrowheads="1"/>
          </p:cNvPicPr>
          <p:nvPr/>
        </p:nvPicPr>
        <p:blipFill>
          <a:blip r:embed="rId13" cstate="print"/>
          <a:srcRect/>
          <a:stretch>
            <a:fillRect/>
          </a:stretch>
        </p:blipFill>
        <p:spPr bwMode="auto">
          <a:xfrm>
            <a:off x="5950517" y="4826003"/>
            <a:ext cx="617906" cy="466725"/>
          </a:xfrm>
          <a:prstGeom prst="rect">
            <a:avLst/>
          </a:prstGeom>
          <a:noFill/>
          <a:ln w="9525">
            <a:noFill/>
            <a:miter lim="800000"/>
            <a:headEnd/>
            <a:tailEnd/>
          </a:ln>
        </p:spPr>
      </p:pic>
      <p:pic>
        <p:nvPicPr>
          <p:cNvPr id="1061" name="Picture 16"/>
          <p:cNvPicPr>
            <a:picLocks noChangeArrowheads="1"/>
          </p:cNvPicPr>
          <p:nvPr/>
        </p:nvPicPr>
        <p:blipFill>
          <a:blip r:embed="rId14" cstate="print"/>
          <a:srcRect/>
          <a:stretch>
            <a:fillRect/>
          </a:stretch>
        </p:blipFill>
        <p:spPr bwMode="auto">
          <a:xfrm>
            <a:off x="2001845" y="4724403"/>
            <a:ext cx="806241" cy="365125"/>
          </a:xfrm>
          <a:prstGeom prst="rect">
            <a:avLst/>
          </a:prstGeom>
          <a:noFill/>
          <a:ln w="9525">
            <a:noFill/>
            <a:miter lim="800000"/>
            <a:headEnd/>
            <a:tailEnd/>
          </a:ln>
        </p:spPr>
      </p:pic>
      <p:pic>
        <p:nvPicPr>
          <p:cNvPr id="1062" name="Picture 21"/>
          <p:cNvPicPr>
            <a:picLocks noChangeArrowheads="1"/>
          </p:cNvPicPr>
          <p:nvPr/>
        </p:nvPicPr>
        <p:blipFill>
          <a:blip r:embed="rId15" cstate="print"/>
          <a:srcRect/>
          <a:stretch>
            <a:fillRect/>
          </a:stretch>
        </p:blipFill>
        <p:spPr bwMode="auto">
          <a:xfrm>
            <a:off x="6892189" y="4622800"/>
            <a:ext cx="404177" cy="457200"/>
          </a:xfrm>
          <a:prstGeom prst="rect">
            <a:avLst/>
          </a:prstGeom>
          <a:noFill/>
          <a:ln w="9525">
            <a:noFill/>
            <a:miter lim="800000"/>
            <a:headEnd/>
            <a:tailEnd/>
          </a:ln>
        </p:spPr>
      </p:pic>
      <p:pic>
        <p:nvPicPr>
          <p:cNvPr id="1063" name="Picture 31"/>
          <p:cNvPicPr>
            <a:picLocks noChangeAspect="1" noChangeArrowheads="1"/>
          </p:cNvPicPr>
          <p:nvPr/>
        </p:nvPicPr>
        <p:blipFill>
          <a:blip r:embed="rId16" cstate="print"/>
          <a:srcRect/>
          <a:stretch>
            <a:fillRect/>
          </a:stretch>
        </p:blipFill>
        <p:spPr bwMode="auto">
          <a:xfrm>
            <a:off x="7749215" y="4368800"/>
            <a:ext cx="907814" cy="685800"/>
          </a:xfrm>
          <a:prstGeom prst="rect">
            <a:avLst/>
          </a:prstGeom>
          <a:noFill/>
          <a:ln w="9525">
            <a:noFill/>
            <a:miter lim="800000"/>
            <a:headEnd/>
            <a:tailEnd/>
          </a:ln>
        </p:spPr>
      </p:pic>
      <p:pic>
        <p:nvPicPr>
          <p:cNvPr id="1064" name="Picture 30"/>
          <p:cNvPicPr>
            <a:picLocks noChangeArrowheads="1"/>
          </p:cNvPicPr>
          <p:nvPr/>
        </p:nvPicPr>
        <p:blipFill>
          <a:blip r:embed="rId17" cstate="print"/>
          <a:srcRect/>
          <a:stretch>
            <a:fillRect/>
          </a:stretch>
        </p:blipFill>
        <p:spPr bwMode="auto">
          <a:xfrm>
            <a:off x="3402713" y="4775203"/>
            <a:ext cx="211612" cy="403225"/>
          </a:xfrm>
          <a:prstGeom prst="rect">
            <a:avLst/>
          </a:prstGeom>
          <a:noFill/>
          <a:ln w="9525">
            <a:noFill/>
            <a:miter lim="800000"/>
            <a:headEnd/>
            <a:tailEnd/>
          </a:ln>
        </p:spPr>
      </p:pic>
      <p:pic>
        <p:nvPicPr>
          <p:cNvPr id="1065" name="Picture 31"/>
          <p:cNvPicPr>
            <a:picLocks noChangeArrowheads="1"/>
          </p:cNvPicPr>
          <p:nvPr/>
        </p:nvPicPr>
        <p:blipFill>
          <a:blip r:embed="rId17" cstate="print"/>
          <a:srcRect/>
          <a:stretch>
            <a:fillRect/>
          </a:stretch>
        </p:blipFill>
        <p:spPr bwMode="auto">
          <a:xfrm>
            <a:off x="3218612" y="4776791"/>
            <a:ext cx="211612" cy="403225"/>
          </a:xfrm>
          <a:prstGeom prst="rect">
            <a:avLst/>
          </a:prstGeom>
          <a:noFill/>
          <a:ln w="9525">
            <a:noFill/>
            <a:miter lim="800000"/>
            <a:headEnd/>
            <a:tailEnd/>
          </a:ln>
        </p:spPr>
      </p:pic>
      <p:pic>
        <p:nvPicPr>
          <p:cNvPr id="1066" name="Picture 32" descr="EndUserLeft"/>
          <p:cNvPicPr>
            <a:picLocks noChangeAspect="1" noChangeArrowheads="1"/>
          </p:cNvPicPr>
          <p:nvPr/>
        </p:nvPicPr>
        <p:blipFill>
          <a:blip r:embed="rId18" cstate="print"/>
          <a:srcRect/>
          <a:stretch>
            <a:fillRect/>
          </a:stretch>
        </p:blipFill>
        <p:spPr bwMode="auto">
          <a:xfrm>
            <a:off x="3110692" y="4892675"/>
            <a:ext cx="471894" cy="393700"/>
          </a:xfrm>
          <a:prstGeom prst="rect">
            <a:avLst/>
          </a:prstGeom>
          <a:noFill/>
          <a:ln w="9525">
            <a:noFill/>
            <a:miter lim="800000"/>
            <a:headEnd/>
            <a:tailEnd/>
          </a:ln>
        </p:spPr>
      </p:pic>
      <p:pic>
        <p:nvPicPr>
          <p:cNvPr id="1067" name="Picture 28"/>
          <p:cNvPicPr>
            <a:picLocks noChangeArrowheads="1"/>
          </p:cNvPicPr>
          <p:nvPr/>
        </p:nvPicPr>
        <p:blipFill>
          <a:blip r:embed="rId19" cstate="print"/>
          <a:srcRect/>
          <a:stretch>
            <a:fillRect/>
          </a:stretch>
        </p:blipFill>
        <p:spPr bwMode="auto">
          <a:xfrm>
            <a:off x="3916931" y="4787903"/>
            <a:ext cx="808356" cy="530225"/>
          </a:xfrm>
          <a:prstGeom prst="rect">
            <a:avLst/>
          </a:prstGeom>
          <a:noFill/>
          <a:ln w="9525">
            <a:noFill/>
            <a:miter lim="800000"/>
            <a:headEnd/>
            <a:tailEnd/>
          </a:ln>
        </p:spPr>
      </p:pic>
      <p:cxnSp>
        <p:nvCxnSpPr>
          <p:cNvPr id="56" name="Straight Connector 55"/>
          <p:cNvCxnSpPr/>
          <p:nvPr/>
        </p:nvCxnSpPr>
        <p:spPr>
          <a:xfrm rot="5400000">
            <a:off x="2517071" y="4522285"/>
            <a:ext cx="381000" cy="201032"/>
          </a:xfrm>
          <a:prstGeom prst="line">
            <a:avLst/>
          </a:prstGeom>
          <a:ln w="635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3438668" y="4647673"/>
            <a:ext cx="152400" cy="4232"/>
          </a:xfrm>
          <a:prstGeom prst="line">
            <a:avLst/>
          </a:prstGeom>
          <a:ln w="635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206809" y="4609573"/>
            <a:ext cx="228600" cy="4232"/>
          </a:xfrm>
          <a:prstGeom prst="line">
            <a:avLst/>
          </a:prstGeom>
          <a:ln w="635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2718101" y="4676273"/>
            <a:ext cx="381000" cy="201030"/>
          </a:xfrm>
          <a:prstGeom prst="line">
            <a:avLst/>
          </a:prstGeom>
          <a:ln w="635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6082725" y="4633914"/>
            <a:ext cx="381000" cy="6348"/>
          </a:xfrm>
          <a:prstGeom prst="line">
            <a:avLst/>
          </a:prstGeom>
          <a:ln w="635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5400000">
            <a:off x="6918607" y="4469345"/>
            <a:ext cx="254000" cy="2115"/>
          </a:xfrm>
          <a:prstGeom prst="line">
            <a:avLst/>
          </a:prstGeom>
          <a:ln w="635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7862385" y="4027005"/>
            <a:ext cx="330200" cy="353392"/>
          </a:xfrm>
          <a:prstGeom prst="line">
            <a:avLst/>
          </a:prstGeom>
          <a:ln w="63500" cmpd="sng">
            <a:solidFill>
              <a:schemeClr val="tx1"/>
            </a:solidFill>
          </a:ln>
        </p:spPr>
        <p:style>
          <a:lnRef idx="1">
            <a:schemeClr val="accent1"/>
          </a:lnRef>
          <a:fillRef idx="0">
            <a:schemeClr val="accent1"/>
          </a:fillRef>
          <a:effectRef idx="0">
            <a:schemeClr val="accent1"/>
          </a:effectRef>
          <a:fontRef idx="minor">
            <a:schemeClr val="tx1"/>
          </a:fontRef>
        </p:style>
      </p:cxnSp>
      <p:sp>
        <p:nvSpPr>
          <p:cNvPr id="63" name="Oval 62"/>
          <p:cNvSpPr/>
          <p:nvPr/>
        </p:nvSpPr>
        <p:spPr>
          <a:xfrm>
            <a:off x="3916932" y="5334000"/>
            <a:ext cx="2825013" cy="1066800"/>
          </a:xfrm>
          <a:prstGeom prst="ellipse">
            <a:avLst/>
          </a:prstGeom>
          <a:solidFill>
            <a:srgbClr val="F57B17">
              <a:alpha val="29804"/>
            </a:srgbClr>
          </a:solidFill>
          <a:ln w="12700">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cxnSp>
        <p:nvCxnSpPr>
          <p:cNvPr id="64" name="Straight Connector 63"/>
          <p:cNvCxnSpPr/>
          <p:nvPr/>
        </p:nvCxnSpPr>
        <p:spPr>
          <a:xfrm rot="16200000" flipH="1">
            <a:off x="2758796" y="4736227"/>
            <a:ext cx="701675" cy="1411450"/>
          </a:xfrm>
          <a:prstGeom prst="line">
            <a:avLst/>
          </a:prstGeom>
          <a:ln w="38100" cmpd="sng">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3413297" y="5257800"/>
            <a:ext cx="605209" cy="381000"/>
          </a:xfrm>
          <a:prstGeom prst="line">
            <a:avLst/>
          </a:prstGeom>
          <a:ln w="38100" cmpd="sng">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a:endCxn id="63" idx="1"/>
          </p:cNvCxnSpPr>
          <p:nvPr/>
        </p:nvCxnSpPr>
        <p:spPr>
          <a:xfrm>
            <a:off x="4117960" y="5321303"/>
            <a:ext cx="211612" cy="155575"/>
          </a:xfrm>
          <a:prstGeom prst="line">
            <a:avLst/>
          </a:prstGeom>
          <a:ln w="38100" cmpd="sng">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6575760" y="5170013"/>
            <a:ext cx="533400" cy="404179"/>
          </a:xfrm>
          <a:prstGeom prst="line">
            <a:avLst/>
          </a:prstGeom>
          <a:ln w="38100" cmpd="sng">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a:endCxn id="63" idx="7"/>
          </p:cNvCxnSpPr>
          <p:nvPr/>
        </p:nvCxnSpPr>
        <p:spPr>
          <a:xfrm rot="5400000">
            <a:off x="6218706" y="5355699"/>
            <a:ext cx="231775" cy="10580"/>
          </a:xfrm>
          <a:prstGeom prst="line">
            <a:avLst/>
          </a:prstGeom>
          <a:ln w="38100" cmpd="sng">
            <a:solidFill>
              <a:schemeClr val="tx1"/>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1030" name="Object 46"/>
          <p:cNvGraphicFramePr>
            <a:graphicFrameLocks noChangeAspect="1"/>
          </p:cNvGraphicFramePr>
          <p:nvPr/>
        </p:nvGraphicFramePr>
        <p:xfrm>
          <a:off x="4321110" y="5486403"/>
          <a:ext cx="833749" cy="581025"/>
        </p:xfrm>
        <a:graphic>
          <a:graphicData uri="http://schemas.openxmlformats.org/presentationml/2006/ole">
            <mc:AlternateContent xmlns:mc="http://schemas.openxmlformats.org/markup-compatibility/2006">
              <mc:Choice xmlns:v="urn:schemas-microsoft-com:vml" Requires="v">
                <p:oleObj spid="_x0000_s14366" name="Visio" r:id="rId20" imgW="1042904" imgH="961949" progId="">
                  <p:embed/>
                </p:oleObj>
              </mc:Choice>
              <mc:Fallback>
                <p:oleObj name="Visio" r:id="rId20" imgW="1042904" imgH="961949" progId="">
                  <p:embed/>
                  <p:pic>
                    <p:nvPicPr>
                      <p:cNvPr id="0" name="Object 46"/>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321110" y="5486403"/>
                        <a:ext cx="833749"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31" name="Object 47"/>
          <p:cNvGraphicFramePr>
            <a:graphicFrameLocks noChangeAspect="1"/>
          </p:cNvGraphicFramePr>
          <p:nvPr/>
        </p:nvGraphicFramePr>
        <p:xfrm>
          <a:off x="5330498" y="5562600"/>
          <a:ext cx="806239" cy="565150"/>
        </p:xfrm>
        <a:graphic>
          <a:graphicData uri="http://schemas.openxmlformats.org/presentationml/2006/ole">
            <mc:AlternateContent xmlns:mc="http://schemas.openxmlformats.org/markup-compatibility/2006">
              <mc:Choice xmlns:v="urn:schemas-microsoft-com:vml" Requires="v">
                <p:oleObj spid="_x0000_s14367" name="Visio" r:id="rId22" imgW="1003158" imgH="930737" progId="">
                  <p:embed/>
                </p:oleObj>
              </mc:Choice>
              <mc:Fallback>
                <p:oleObj name="Visio" r:id="rId22" imgW="1003158" imgH="930737" progId="">
                  <p:embed/>
                  <p:pic>
                    <p:nvPicPr>
                      <p:cNvPr id="0" name="Object 47"/>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5330498" y="5562600"/>
                        <a:ext cx="806239" cy="565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81" name="Rounded Rectangular Callout 70"/>
          <p:cNvSpPr>
            <a:spLocks noChangeArrowheads="1"/>
          </p:cNvSpPr>
          <p:nvPr/>
        </p:nvSpPr>
        <p:spPr bwMode="auto">
          <a:xfrm rot="10250885">
            <a:off x="7283671" y="5260978"/>
            <a:ext cx="1441075" cy="981075"/>
          </a:xfrm>
          <a:prstGeom prst="wedgeRoundRectCallout">
            <a:avLst>
              <a:gd name="adj1" fmla="val -20833"/>
              <a:gd name="adj2" fmla="val 62500"/>
              <a:gd name="adj3" fmla="val 16667"/>
            </a:avLst>
          </a:prstGeom>
          <a:solidFill>
            <a:srgbClr val="CCCC00">
              <a:alpha val="41960"/>
            </a:srgbClr>
          </a:solidFill>
          <a:ln w="12700" algn="ctr">
            <a:solidFill>
              <a:srgbClr val="CCCC00"/>
            </a:solidFill>
            <a:miter lim="800000"/>
            <a:headEnd/>
            <a:tailEnd/>
          </a:ln>
        </p:spPr>
        <p:txBody>
          <a:bodyPr rot="10800000" anchor="ctr"/>
          <a:lstStyle/>
          <a:p>
            <a:pPr algn="ctr" fontAlgn="base">
              <a:spcBef>
                <a:spcPct val="0"/>
              </a:spcBef>
              <a:spcAft>
                <a:spcPct val="0"/>
              </a:spcAft>
            </a:pPr>
            <a:endParaRPr lang="en-US" smtClean="0">
              <a:solidFill>
                <a:srgbClr val="FFFFFF"/>
              </a:solidFill>
              <a:latin typeface="Calibri" pitchFamily="34" charset="0"/>
            </a:endParaRPr>
          </a:p>
        </p:txBody>
      </p:sp>
      <p:graphicFrame>
        <p:nvGraphicFramePr>
          <p:cNvPr id="1032" name="Object 48"/>
          <p:cNvGraphicFramePr>
            <a:graphicFrameLocks noChangeAspect="1"/>
          </p:cNvGraphicFramePr>
          <p:nvPr/>
        </p:nvGraphicFramePr>
        <p:xfrm>
          <a:off x="7548184" y="5334003"/>
          <a:ext cx="666576" cy="728663"/>
        </p:xfrm>
        <a:graphic>
          <a:graphicData uri="http://schemas.openxmlformats.org/presentationml/2006/ole">
            <mc:AlternateContent xmlns:mc="http://schemas.openxmlformats.org/markup-compatibility/2006">
              <mc:Choice xmlns:v="urn:schemas-microsoft-com:vml" Requires="v">
                <p:oleObj spid="_x0000_s14368" name="Visio" r:id="rId24" imgW="504017" imgH="729325" progId="">
                  <p:embed/>
                </p:oleObj>
              </mc:Choice>
              <mc:Fallback>
                <p:oleObj name="Visio" r:id="rId24" imgW="504017" imgH="729325" progId="">
                  <p:embed/>
                  <p:pic>
                    <p:nvPicPr>
                      <p:cNvPr id="0" name="Object 48"/>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7548184" y="5334003"/>
                        <a:ext cx="666576" cy="728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33" name="Object 49"/>
          <p:cNvGraphicFramePr>
            <a:graphicFrameLocks noChangeAspect="1"/>
          </p:cNvGraphicFramePr>
          <p:nvPr/>
        </p:nvGraphicFramePr>
        <p:xfrm>
          <a:off x="8136465" y="5283200"/>
          <a:ext cx="655996" cy="736600"/>
        </p:xfrm>
        <a:graphic>
          <a:graphicData uri="http://schemas.openxmlformats.org/presentationml/2006/ole">
            <mc:AlternateContent xmlns:mc="http://schemas.openxmlformats.org/markup-compatibility/2006">
              <mc:Choice xmlns:v="urn:schemas-microsoft-com:vml" Requires="v">
                <p:oleObj spid="_x0000_s14369" name="Visio" r:id="rId26" imgW="495971" imgH="736397" progId="">
                  <p:embed/>
                </p:oleObj>
              </mc:Choice>
              <mc:Fallback>
                <p:oleObj name="Visio" r:id="rId26" imgW="495971" imgH="736397" progId="">
                  <p:embed/>
                  <p:pic>
                    <p:nvPicPr>
                      <p:cNvPr id="0" name="Object 49"/>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8136465" y="5283200"/>
                        <a:ext cx="655996" cy="73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4" name="Line Callout 1 (No Border) 73"/>
          <p:cNvSpPr/>
          <p:nvPr/>
        </p:nvSpPr>
        <p:spPr>
          <a:xfrm>
            <a:off x="8965984" y="4697413"/>
            <a:ext cx="3026045" cy="1371600"/>
          </a:xfrm>
          <a:prstGeom prst="callout1">
            <a:avLst>
              <a:gd name="adj1" fmla="val -7008"/>
              <a:gd name="adj2" fmla="val 11806"/>
              <a:gd name="adj3" fmla="val -70901"/>
              <a:gd name="adj4" fmla="val -29851"/>
            </a:avLst>
          </a:prstGeom>
          <a:solidFill>
            <a:srgbClr val="A5D6E3">
              <a:alpha val="60784"/>
            </a:srgb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cxnSp>
        <p:nvCxnSpPr>
          <p:cNvPr id="75" name="Straight Connector 74"/>
          <p:cNvCxnSpPr>
            <a:stCxn id="94" idx="0"/>
          </p:cNvCxnSpPr>
          <p:nvPr/>
        </p:nvCxnSpPr>
        <p:spPr>
          <a:xfrm rot="16200000" flipV="1">
            <a:off x="6535816" y="2365181"/>
            <a:ext cx="547688" cy="541726"/>
          </a:xfrm>
          <a:prstGeom prst="line">
            <a:avLst/>
          </a:prstGeom>
          <a:ln w="63500" cmpd="sng">
            <a:solidFill>
              <a:schemeClr val="tx1"/>
            </a:solidFill>
            <a:prstDash val="sysDash"/>
          </a:ln>
        </p:spPr>
        <p:style>
          <a:lnRef idx="1">
            <a:schemeClr val="accent1"/>
          </a:lnRef>
          <a:fillRef idx="0">
            <a:schemeClr val="accent1"/>
          </a:fillRef>
          <a:effectRef idx="0">
            <a:schemeClr val="accent1"/>
          </a:effectRef>
          <a:fontRef idx="minor">
            <a:schemeClr val="tx1"/>
          </a:fontRef>
        </p:style>
      </p:cxnSp>
      <p:pic>
        <p:nvPicPr>
          <p:cNvPr id="1084" name="Picture 20" descr="PhoneVideo"/>
          <p:cNvPicPr>
            <a:picLocks noChangeAspect="1" noChangeArrowheads="1"/>
          </p:cNvPicPr>
          <p:nvPr/>
        </p:nvPicPr>
        <p:blipFill>
          <a:blip r:embed="rId28" cstate="print"/>
          <a:srcRect/>
          <a:stretch>
            <a:fillRect/>
          </a:stretch>
        </p:blipFill>
        <p:spPr bwMode="auto">
          <a:xfrm>
            <a:off x="9061208" y="4800603"/>
            <a:ext cx="706783" cy="466725"/>
          </a:xfrm>
          <a:prstGeom prst="rect">
            <a:avLst/>
          </a:prstGeom>
          <a:noFill/>
          <a:ln w="9525">
            <a:noFill/>
            <a:miter lim="800000"/>
            <a:headEnd/>
            <a:tailEnd/>
          </a:ln>
        </p:spPr>
      </p:pic>
      <p:pic>
        <p:nvPicPr>
          <p:cNvPr id="1085" name="Picture 5"/>
          <p:cNvPicPr>
            <a:picLocks noChangeAspect="1" noChangeArrowheads="1"/>
          </p:cNvPicPr>
          <p:nvPr/>
        </p:nvPicPr>
        <p:blipFill>
          <a:blip r:embed="rId29" cstate="print"/>
          <a:srcRect/>
          <a:stretch>
            <a:fillRect/>
          </a:stretch>
        </p:blipFill>
        <p:spPr bwMode="auto">
          <a:xfrm>
            <a:off x="9095066" y="5384800"/>
            <a:ext cx="723711" cy="573088"/>
          </a:xfrm>
          <a:prstGeom prst="rect">
            <a:avLst/>
          </a:prstGeom>
          <a:noFill/>
          <a:ln w="9525">
            <a:noFill/>
            <a:miter lim="800000"/>
            <a:headEnd/>
            <a:tailEnd/>
          </a:ln>
        </p:spPr>
      </p:pic>
      <p:pic>
        <p:nvPicPr>
          <p:cNvPr id="1086" name="Picture 4"/>
          <p:cNvPicPr>
            <a:picLocks noChangeAspect="1" noChangeArrowheads="1"/>
          </p:cNvPicPr>
          <p:nvPr/>
        </p:nvPicPr>
        <p:blipFill>
          <a:blip r:embed="rId30" cstate="print"/>
          <a:srcRect/>
          <a:stretch>
            <a:fillRect/>
          </a:stretch>
        </p:blipFill>
        <p:spPr bwMode="auto">
          <a:xfrm>
            <a:off x="9969023" y="4800600"/>
            <a:ext cx="1815627" cy="1155700"/>
          </a:xfrm>
          <a:prstGeom prst="rect">
            <a:avLst/>
          </a:prstGeom>
          <a:noFill/>
          <a:ln w="9525">
            <a:noFill/>
            <a:miter lim="800000"/>
            <a:headEnd/>
            <a:tailEnd/>
          </a:ln>
        </p:spPr>
      </p:pic>
      <p:sp>
        <p:nvSpPr>
          <p:cNvPr id="1087" name="TextBox 118"/>
          <p:cNvSpPr txBox="1">
            <a:spLocks noChangeArrowheads="1"/>
          </p:cNvSpPr>
          <p:nvPr/>
        </p:nvSpPr>
        <p:spPr bwMode="auto">
          <a:xfrm>
            <a:off x="9767989" y="6121403"/>
            <a:ext cx="1411450" cy="276225"/>
          </a:xfrm>
          <a:prstGeom prst="rect">
            <a:avLst/>
          </a:prstGeom>
          <a:noFill/>
          <a:ln w="9525">
            <a:noFill/>
            <a:miter lim="800000"/>
            <a:headEnd/>
            <a:tailEnd/>
          </a:ln>
        </p:spPr>
        <p:txBody>
          <a:bodyPr>
            <a:spAutoFit/>
          </a:bodyPr>
          <a:lstStyle/>
          <a:p>
            <a:pPr fontAlgn="base">
              <a:spcBef>
                <a:spcPct val="0"/>
              </a:spcBef>
              <a:spcAft>
                <a:spcPct val="0"/>
              </a:spcAft>
            </a:pPr>
            <a:r>
              <a:rPr lang="en-US" sz="1200" b="1" smtClean="0">
                <a:solidFill>
                  <a:srgbClr val="000000"/>
                </a:solidFill>
                <a:latin typeface="Calibri" pitchFamily="34" charset="0"/>
              </a:rPr>
              <a:t>VOIP, IPTV</a:t>
            </a:r>
          </a:p>
        </p:txBody>
      </p:sp>
      <p:cxnSp>
        <p:nvCxnSpPr>
          <p:cNvPr id="82" name="Straight Connector 81"/>
          <p:cNvCxnSpPr/>
          <p:nvPr/>
        </p:nvCxnSpPr>
        <p:spPr>
          <a:xfrm rot="10800000">
            <a:off x="6657301" y="2044700"/>
            <a:ext cx="605209" cy="1588"/>
          </a:xfrm>
          <a:prstGeom prst="line">
            <a:avLst/>
          </a:prstGeom>
          <a:ln w="63500" cmpd="sng">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flipH="1" flipV="1">
            <a:off x="7421963" y="2566239"/>
            <a:ext cx="373062" cy="323765"/>
          </a:xfrm>
          <a:prstGeom prst="line">
            <a:avLst/>
          </a:prstGeom>
          <a:ln w="63500" cmpd="sng">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090" name="TextBox 91"/>
          <p:cNvSpPr txBox="1">
            <a:spLocks noChangeArrowheads="1"/>
          </p:cNvSpPr>
          <p:nvPr/>
        </p:nvSpPr>
        <p:spPr bwMode="auto">
          <a:xfrm>
            <a:off x="2945634" y="838200"/>
            <a:ext cx="5586545" cy="369888"/>
          </a:xfrm>
          <a:prstGeom prst="rect">
            <a:avLst/>
          </a:prstGeom>
          <a:noFill/>
          <a:ln w="9525">
            <a:noFill/>
            <a:miter lim="800000"/>
            <a:headEnd/>
            <a:tailEnd/>
          </a:ln>
        </p:spPr>
        <p:txBody>
          <a:bodyPr>
            <a:spAutoFit/>
          </a:bodyPr>
          <a:lstStyle/>
          <a:p>
            <a:pPr algn="ctr" fontAlgn="base">
              <a:spcBef>
                <a:spcPct val="0"/>
              </a:spcBef>
              <a:spcAft>
                <a:spcPct val="0"/>
              </a:spcAft>
            </a:pPr>
            <a:r>
              <a:rPr lang="en-US" b="1" smtClean="0">
                <a:solidFill>
                  <a:srgbClr val="000000"/>
                </a:solidFill>
                <a:latin typeface="Calibri" pitchFamily="34" charset="0"/>
              </a:rPr>
              <a:t>Indian Cyber space</a:t>
            </a:r>
          </a:p>
        </p:txBody>
      </p:sp>
      <p:sp>
        <p:nvSpPr>
          <p:cNvPr id="1091" name="Text Box 85"/>
          <p:cNvSpPr txBox="1">
            <a:spLocks noChangeArrowheads="1"/>
          </p:cNvSpPr>
          <p:nvPr/>
        </p:nvSpPr>
        <p:spPr bwMode="auto">
          <a:xfrm>
            <a:off x="1726750" y="4572000"/>
            <a:ext cx="812588" cy="260350"/>
          </a:xfrm>
          <a:prstGeom prst="rect">
            <a:avLst/>
          </a:prstGeom>
          <a:noFill/>
          <a:ln w="9525">
            <a:noFill/>
            <a:miter lim="800000"/>
            <a:headEnd/>
            <a:tailEnd/>
          </a:ln>
        </p:spPr>
        <p:txBody>
          <a:bodyPr>
            <a:spAutoFit/>
          </a:bodyPr>
          <a:lstStyle/>
          <a:p>
            <a:pPr fontAlgn="base">
              <a:spcBef>
                <a:spcPct val="50000"/>
              </a:spcBef>
              <a:spcAft>
                <a:spcPct val="0"/>
              </a:spcAft>
            </a:pPr>
            <a:r>
              <a:rPr lang="en-US" sz="1100" b="1" smtClean="0">
                <a:solidFill>
                  <a:srgbClr val="000000"/>
                </a:solidFill>
                <a:latin typeface="Calibri" pitchFamily="34" charset="0"/>
              </a:rPr>
              <a:t>Govt.</a:t>
            </a:r>
          </a:p>
        </p:txBody>
      </p:sp>
      <p:sp>
        <p:nvSpPr>
          <p:cNvPr id="1092" name="Text Box 87"/>
          <p:cNvSpPr txBox="1">
            <a:spLocks noChangeArrowheads="1"/>
          </p:cNvSpPr>
          <p:nvPr/>
        </p:nvSpPr>
        <p:spPr bwMode="auto">
          <a:xfrm>
            <a:off x="4621596" y="5041900"/>
            <a:ext cx="1218883" cy="260350"/>
          </a:xfrm>
          <a:prstGeom prst="rect">
            <a:avLst/>
          </a:prstGeom>
          <a:noFill/>
          <a:ln w="9525">
            <a:noFill/>
            <a:miter lim="800000"/>
            <a:headEnd/>
            <a:tailEnd/>
          </a:ln>
        </p:spPr>
        <p:txBody>
          <a:bodyPr>
            <a:spAutoFit/>
          </a:bodyPr>
          <a:lstStyle/>
          <a:p>
            <a:pPr fontAlgn="base">
              <a:spcBef>
                <a:spcPct val="50000"/>
              </a:spcBef>
              <a:spcAft>
                <a:spcPct val="0"/>
              </a:spcAft>
            </a:pPr>
            <a:r>
              <a:rPr lang="en-US" sz="1100" b="1" smtClean="0">
                <a:solidFill>
                  <a:srgbClr val="000000"/>
                </a:solidFill>
                <a:latin typeface="Calibri" pitchFamily="34" charset="0"/>
              </a:rPr>
              <a:t>Academia</a:t>
            </a:r>
          </a:p>
        </p:txBody>
      </p:sp>
      <p:sp>
        <p:nvSpPr>
          <p:cNvPr id="1093" name="Text Box 88"/>
          <p:cNvSpPr txBox="1">
            <a:spLocks noChangeArrowheads="1"/>
          </p:cNvSpPr>
          <p:nvPr/>
        </p:nvSpPr>
        <p:spPr bwMode="auto">
          <a:xfrm>
            <a:off x="7042432" y="4419600"/>
            <a:ext cx="1218883" cy="260350"/>
          </a:xfrm>
          <a:prstGeom prst="rect">
            <a:avLst/>
          </a:prstGeom>
          <a:noFill/>
          <a:ln w="9525">
            <a:noFill/>
            <a:miter lim="800000"/>
            <a:headEnd/>
            <a:tailEnd/>
          </a:ln>
        </p:spPr>
        <p:txBody>
          <a:bodyPr>
            <a:spAutoFit/>
          </a:bodyPr>
          <a:lstStyle/>
          <a:p>
            <a:pPr fontAlgn="base">
              <a:spcBef>
                <a:spcPct val="50000"/>
              </a:spcBef>
              <a:spcAft>
                <a:spcPct val="0"/>
              </a:spcAft>
            </a:pPr>
            <a:r>
              <a:rPr lang="en-US" sz="1100" b="1" smtClean="0">
                <a:solidFill>
                  <a:srgbClr val="000000"/>
                </a:solidFill>
                <a:latin typeface="Calibri" pitchFamily="34" charset="0"/>
              </a:rPr>
              <a:t>Enterprise</a:t>
            </a:r>
          </a:p>
        </p:txBody>
      </p:sp>
      <p:sp>
        <p:nvSpPr>
          <p:cNvPr id="1094" name="Text Box 89"/>
          <p:cNvSpPr txBox="1">
            <a:spLocks noChangeArrowheads="1"/>
          </p:cNvSpPr>
          <p:nvPr/>
        </p:nvSpPr>
        <p:spPr bwMode="auto">
          <a:xfrm>
            <a:off x="5264895" y="4851400"/>
            <a:ext cx="914162" cy="260350"/>
          </a:xfrm>
          <a:prstGeom prst="rect">
            <a:avLst/>
          </a:prstGeom>
          <a:noFill/>
          <a:ln w="9525">
            <a:noFill/>
            <a:miter lim="800000"/>
            <a:headEnd/>
            <a:tailEnd/>
          </a:ln>
        </p:spPr>
        <p:txBody>
          <a:bodyPr>
            <a:spAutoFit/>
          </a:bodyPr>
          <a:lstStyle/>
          <a:p>
            <a:pPr fontAlgn="base">
              <a:spcBef>
                <a:spcPct val="50000"/>
              </a:spcBef>
              <a:spcAft>
                <a:spcPct val="0"/>
              </a:spcAft>
            </a:pPr>
            <a:r>
              <a:rPr lang="en-US" sz="1100" b="1" smtClean="0">
                <a:solidFill>
                  <a:srgbClr val="000000"/>
                </a:solidFill>
                <a:latin typeface="Calibri" pitchFamily="34" charset="0"/>
              </a:rPr>
              <a:t>Home</a:t>
            </a:r>
          </a:p>
        </p:txBody>
      </p:sp>
      <p:sp>
        <p:nvSpPr>
          <p:cNvPr id="1095" name="TextBox 89"/>
          <p:cNvSpPr txBox="1">
            <a:spLocks noChangeArrowheads="1"/>
          </p:cNvSpPr>
          <p:nvPr/>
        </p:nvSpPr>
        <p:spPr bwMode="auto">
          <a:xfrm>
            <a:off x="3555074" y="4546602"/>
            <a:ext cx="609441" cy="338554"/>
          </a:xfrm>
          <a:prstGeom prst="rect">
            <a:avLst/>
          </a:prstGeom>
          <a:noFill/>
          <a:ln w="9525">
            <a:noFill/>
            <a:miter lim="800000"/>
            <a:headEnd/>
            <a:tailEnd/>
          </a:ln>
        </p:spPr>
        <p:txBody>
          <a:bodyPr>
            <a:spAutoFit/>
          </a:bodyPr>
          <a:lstStyle/>
          <a:p>
            <a:pPr fontAlgn="base">
              <a:spcBef>
                <a:spcPct val="0"/>
              </a:spcBef>
              <a:spcAft>
                <a:spcPct val="0"/>
              </a:spcAft>
            </a:pPr>
            <a:r>
              <a:rPr lang="en-US" sz="800" b="1" smtClean="0">
                <a:solidFill>
                  <a:srgbClr val="000000"/>
                </a:solidFill>
                <a:latin typeface="Calibri" pitchFamily="34" charset="0"/>
              </a:rPr>
              <a:t>IT / ITES BPO</a:t>
            </a:r>
          </a:p>
        </p:txBody>
      </p:sp>
      <p:pic>
        <p:nvPicPr>
          <p:cNvPr id="92" name="Picture 22"/>
          <p:cNvPicPr>
            <a:picLocks noChangeAspect="1" noChangeArrowheads="1"/>
          </p:cNvPicPr>
          <p:nvPr/>
        </p:nvPicPr>
        <p:blipFill>
          <a:blip r:embed="rId5" cstate="print">
            <a:duotone>
              <a:prstClr val="black"/>
              <a:schemeClr val="accent6">
                <a:tint val="45000"/>
                <a:satMod val="400000"/>
              </a:schemeClr>
            </a:duotone>
            <a:lum bright="14000"/>
          </a:blip>
          <a:srcRect/>
          <a:stretch>
            <a:fillRect/>
          </a:stretch>
        </p:blipFill>
        <p:spPr bwMode="auto">
          <a:xfrm>
            <a:off x="7110148" y="1995948"/>
            <a:ext cx="1320456" cy="605006"/>
          </a:xfrm>
          <a:prstGeom prst="rect">
            <a:avLst/>
          </a:prstGeom>
          <a:noFill/>
          <a:ln w="9525">
            <a:noFill/>
            <a:miter lim="800000"/>
            <a:headEnd/>
            <a:tailEnd/>
          </a:ln>
        </p:spPr>
      </p:pic>
      <p:sp>
        <p:nvSpPr>
          <p:cNvPr id="1097" name="TextBox 79"/>
          <p:cNvSpPr txBox="1">
            <a:spLocks noChangeArrowheads="1"/>
          </p:cNvSpPr>
          <p:nvPr/>
        </p:nvSpPr>
        <p:spPr bwMode="auto">
          <a:xfrm>
            <a:off x="7552417" y="2101853"/>
            <a:ext cx="704666" cy="276225"/>
          </a:xfrm>
          <a:prstGeom prst="rect">
            <a:avLst/>
          </a:prstGeom>
          <a:noFill/>
          <a:ln w="9525">
            <a:noFill/>
            <a:miter lim="800000"/>
            <a:headEnd/>
            <a:tailEnd/>
          </a:ln>
        </p:spPr>
        <p:txBody>
          <a:bodyPr>
            <a:spAutoFit/>
          </a:bodyPr>
          <a:lstStyle/>
          <a:p>
            <a:pPr fontAlgn="base">
              <a:spcBef>
                <a:spcPct val="0"/>
              </a:spcBef>
              <a:spcAft>
                <a:spcPct val="0"/>
              </a:spcAft>
            </a:pPr>
            <a:r>
              <a:rPr lang="en-US" sz="1200" b="1" smtClean="0">
                <a:solidFill>
                  <a:srgbClr val="993300"/>
                </a:solidFill>
                <a:latin typeface="Calibri" pitchFamily="34" charset="0"/>
              </a:rPr>
              <a:t>NIC</a:t>
            </a:r>
          </a:p>
        </p:txBody>
      </p:sp>
      <p:pic>
        <p:nvPicPr>
          <p:cNvPr id="94" name="Picture 22"/>
          <p:cNvPicPr>
            <a:picLocks noChangeAspect="1" noChangeArrowheads="1"/>
          </p:cNvPicPr>
          <p:nvPr/>
        </p:nvPicPr>
        <p:blipFill>
          <a:blip r:embed="rId5" cstate="print">
            <a:duotone>
              <a:prstClr val="black"/>
              <a:schemeClr val="accent6">
                <a:tint val="45000"/>
                <a:satMod val="400000"/>
              </a:schemeClr>
            </a:duotone>
            <a:lum bright="14000"/>
          </a:blip>
          <a:srcRect/>
          <a:stretch>
            <a:fillRect/>
          </a:stretch>
        </p:blipFill>
        <p:spPr bwMode="auto">
          <a:xfrm>
            <a:off x="6274122" y="2910327"/>
            <a:ext cx="1614595" cy="739775"/>
          </a:xfrm>
          <a:prstGeom prst="rect">
            <a:avLst/>
          </a:prstGeom>
          <a:noFill/>
          <a:ln w="9525">
            <a:noFill/>
            <a:miter lim="800000"/>
            <a:headEnd/>
            <a:tailEnd/>
          </a:ln>
        </p:spPr>
      </p:pic>
      <p:sp>
        <p:nvSpPr>
          <p:cNvPr id="1099" name="TextBox 35"/>
          <p:cNvSpPr txBox="1">
            <a:spLocks noChangeArrowheads="1"/>
          </p:cNvSpPr>
          <p:nvPr/>
        </p:nvSpPr>
        <p:spPr bwMode="auto">
          <a:xfrm>
            <a:off x="6739828" y="3078166"/>
            <a:ext cx="1007271" cy="276225"/>
          </a:xfrm>
          <a:prstGeom prst="rect">
            <a:avLst/>
          </a:prstGeom>
          <a:noFill/>
          <a:ln w="9525">
            <a:noFill/>
            <a:miter lim="800000"/>
            <a:headEnd/>
            <a:tailEnd/>
          </a:ln>
        </p:spPr>
        <p:txBody>
          <a:bodyPr>
            <a:spAutoFit/>
          </a:bodyPr>
          <a:lstStyle/>
          <a:p>
            <a:pPr fontAlgn="base">
              <a:spcBef>
                <a:spcPct val="0"/>
              </a:spcBef>
              <a:spcAft>
                <a:spcPct val="0"/>
              </a:spcAft>
            </a:pPr>
            <a:r>
              <a:rPr lang="en-US" sz="1200" b="1" smtClean="0">
                <a:solidFill>
                  <a:srgbClr val="993300"/>
                </a:solidFill>
                <a:latin typeface="Calibri" pitchFamily="34" charset="0"/>
              </a:rPr>
              <a:t>ERNET</a:t>
            </a:r>
          </a:p>
        </p:txBody>
      </p:sp>
      <p:pic>
        <p:nvPicPr>
          <p:cNvPr id="96" name="Picture 22"/>
          <p:cNvPicPr>
            <a:picLocks noChangeAspect="1" noChangeArrowheads="1"/>
          </p:cNvPicPr>
          <p:nvPr/>
        </p:nvPicPr>
        <p:blipFill>
          <a:blip r:embed="rId5" cstate="print">
            <a:duotone>
              <a:prstClr val="black"/>
              <a:schemeClr val="accent6">
                <a:tint val="45000"/>
                <a:satMod val="400000"/>
              </a:schemeClr>
            </a:duotone>
            <a:lum bright="14000"/>
          </a:blip>
          <a:srcRect/>
          <a:stretch>
            <a:fillRect/>
          </a:stretch>
        </p:blipFill>
        <p:spPr bwMode="auto">
          <a:xfrm>
            <a:off x="4023626" y="3429003"/>
            <a:ext cx="1488123" cy="602123"/>
          </a:xfrm>
          <a:prstGeom prst="rect">
            <a:avLst/>
          </a:prstGeom>
          <a:noFill/>
          <a:ln w="9525">
            <a:noFill/>
            <a:miter lim="800000"/>
            <a:headEnd/>
            <a:tailEnd/>
          </a:ln>
        </p:spPr>
      </p:pic>
      <p:sp>
        <p:nvSpPr>
          <p:cNvPr id="1101" name="TextBox 31"/>
          <p:cNvSpPr txBox="1">
            <a:spLocks noChangeArrowheads="1"/>
          </p:cNvSpPr>
          <p:nvPr/>
        </p:nvSpPr>
        <p:spPr bwMode="auto">
          <a:xfrm>
            <a:off x="4414218" y="3535366"/>
            <a:ext cx="806241" cy="276225"/>
          </a:xfrm>
          <a:prstGeom prst="rect">
            <a:avLst/>
          </a:prstGeom>
          <a:noFill/>
          <a:ln w="9525">
            <a:noFill/>
            <a:miter lim="800000"/>
            <a:headEnd/>
            <a:tailEnd/>
          </a:ln>
        </p:spPr>
        <p:txBody>
          <a:bodyPr>
            <a:spAutoFit/>
          </a:bodyPr>
          <a:lstStyle/>
          <a:p>
            <a:pPr fontAlgn="base">
              <a:spcBef>
                <a:spcPct val="0"/>
              </a:spcBef>
              <a:spcAft>
                <a:spcPct val="0"/>
              </a:spcAft>
            </a:pPr>
            <a:r>
              <a:rPr lang="en-US" sz="1200" b="1" smtClean="0">
                <a:solidFill>
                  <a:srgbClr val="993300"/>
                </a:solidFill>
                <a:latin typeface="Calibri" pitchFamily="34" charset="0"/>
              </a:rPr>
              <a:t>BSNL</a:t>
            </a:r>
          </a:p>
        </p:txBody>
      </p:sp>
      <p:pic>
        <p:nvPicPr>
          <p:cNvPr id="97" name="Picture 22"/>
          <p:cNvPicPr>
            <a:picLocks noChangeAspect="1" noChangeArrowheads="1"/>
          </p:cNvPicPr>
          <p:nvPr/>
        </p:nvPicPr>
        <p:blipFill>
          <a:blip r:embed="rId5" cstate="print">
            <a:duotone>
              <a:prstClr val="black"/>
              <a:schemeClr val="accent6">
                <a:tint val="45000"/>
                <a:satMod val="400000"/>
              </a:schemeClr>
            </a:duotone>
            <a:lum bright="14000"/>
          </a:blip>
          <a:srcRect/>
          <a:stretch>
            <a:fillRect/>
          </a:stretch>
        </p:blipFill>
        <p:spPr bwMode="auto">
          <a:xfrm>
            <a:off x="2031473" y="2667003"/>
            <a:ext cx="1448285" cy="663575"/>
          </a:xfrm>
          <a:prstGeom prst="rect">
            <a:avLst/>
          </a:prstGeom>
          <a:noFill/>
          <a:ln w="9525">
            <a:noFill/>
            <a:miter lim="800000"/>
            <a:headEnd/>
            <a:tailEnd/>
          </a:ln>
        </p:spPr>
      </p:pic>
      <p:sp>
        <p:nvSpPr>
          <p:cNvPr id="1103" name="TextBox 34"/>
          <p:cNvSpPr txBox="1">
            <a:spLocks noChangeArrowheads="1"/>
          </p:cNvSpPr>
          <p:nvPr/>
        </p:nvSpPr>
        <p:spPr bwMode="auto">
          <a:xfrm>
            <a:off x="2293869" y="2789241"/>
            <a:ext cx="1108844" cy="276225"/>
          </a:xfrm>
          <a:prstGeom prst="rect">
            <a:avLst/>
          </a:prstGeom>
          <a:noFill/>
          <a:ln w="9525">
            <a:noFill/>
            <a:miter lim="800000"/>
            <a:headEnd/>
            <a:tailEnd/>
          </a:ln>
        </p:spPr>
        <p:txBody>
          <a:bodyPr>
            <a:spAutoFit/>
          </a:bodyPr>
          <a:lstStyle/>
          <a:p>
            <a:pPr fontAlgn="base">
              <a:spcBef>
                <a:spcPct val="0"/>
              </a:spcBef>
              <a:spcAft>
                <a:spcPct val="0"/>
              </a:spcAft>
            </a:pPr>
            <a:r>
              <a:rPr lang="en-US" sz="1200" b="1" smtClean="0">
                <a:solidFill>
                  <a:srgbClr val="993300"/>
                </a:solidFill>
                <a:latin typeface="Calibri" pitchFamily="34" charset="0"/>
              </a:rPr>
              <a:t>Reliance</a:t>
            </a:r>
          </a:p>
        </p:txBody>
      </p:sp>
      <p:pic>
        <p:nvPicPr>
          <p:cNvPr id="98" name="Picture 22"/>
          <p:cNvPicPr>
            <a:picLocks noChangeAspect="1" noChangeArrowheads="1"/>
          </p:cNvPicPr>
          <p:nvPr/>
        </p:nvPicPr>
        <p:blipFill>
          <a:blip r:embed="rId5" cstate="print">
            <a:duotone>
              <a:prstClr val="black"/>
              <a:schemeClr val="accent6">
                <a:tint val="45000"/>
                <a:satMod val="400000"/>
              </a:schemeClr>
            </a:duotone>
            <a:lum bright="14000"/>
          </a:blip>
          <a:srcRect/>
          <a:stretch>
            <a:fillRect/>
          </a:stretch>
        </p:blipFill>
        <p:spPr bwMode="auto">
          <a:xfrm>
            <a:off x="2031471" y="3505203"/>
            <a:ext cx="1614595" cy="739775"/>
          </a:xfrm>
          <a:prstGeom prst="rect">
            <a:avLst/>
          </a:prstGeom>
          <a:noFill/>
          <a:ln w="9525">
            <a:noFill/>
            <a:miter lim="800000"/>
            <a:headEnd/>
            <a:tailEnd/>
          </a:ln>
        </p:spPr>
      </p:pic>
      <p:sp>
        <p:nvSpPr>
          <p:cNvPr id="1105" name="TextBox 33"/>
          <p:cNvSpPr txBox="1">
            <a:spLocks noChangeArrowheads="1"/>
          </p:cNvSpPr>
          <p:nvPr/>
        </p:nvSpPr>
        <p:spPr bwMode="auto">
          <a:xfrm>
            <a:off x="1834675" y="3524250"/>
            <a:ext cx="1917201" cy="276999"/>
          </a:xfrm>
          <a:prstGeom prst="rect">
            <a:avLst/>
          </a:prstGeom>
          <a:noFill/>
          <a:ln w="9525">
            <a:noFill/>
            <a:miter lim="800000"/>
            <a:headEnd/>
            <a:tailEnd/>
          </a:ln>
        </p:spPr>
        <p:txBody>
          <a:bodyPr>
            <a:spAutoFit/>
          </a:bodyPr>
          <a:lstStyle/>
          <a:p>
            <a:pPr algn="ctr" fontAlgn="base">
              <a:spcBef>
                <a:spcPct val="0"/>
              </a:spcBef>
              <a:spcAft>
                <a:spcPct val="0"/>
              </a:spcAft>
            </a:pPr>
            <a:r>
              <a:rPr lang="en-US" sz="1200" b="1" smtClean="0">
                <a:solidFill>
                  <a:srgbClr val="993300"/>
                </a:solidFill>
                <a:latin typeface="Calibri" pitchFamily="34" charset="0"/>
              </a:rPr>
              <a:t>TATA Communications</a:t>
            </a:r>
          </a:p>
        </p:txBody>
      </p:sp>
      <p:pic>
        <p:nvPicPr>
          <p:cNvPr id="99" name="Picture 22"/>
          <p:cNvPicPr>
            <a:picLocks noChangeAspect="1" noChangeArrowheads="1"/>
          </p:cNvPicPr>
          <p:nvPr/>
        </p:nvPicPr>
        <p:blipFill>
          <a:blip r:embed="rId5" cstate="print">
            <a:duotone>
              <a:prstClr val="black"/>
              <a:schemeClr val="accent6">
                <a:tint val="45000"/>
                <a:satMod val="400000"/>
              </a:schemeClr>
            </a:duotone>
            <a:lum bright="14000"/>
          </a:blip>
          <a:srcRect/>
          <a:stretch>
            <a:fillRect/>
          </a:stretch>
        </p:blipFill>
        <p:spPr bwMode="auto">
          <a:xfrm>
            <a:off x="2739207" y="2044689"/>
            <a:ext cx="1320456" cy="605006"/>
          </a:xfrm>
          <a:prstGeom prst="rect">
            <a:avLst/>
          </a:prstGeom>
          <a:noFill/>
          <a:ln w="9525">
            <a:noFill/>
            <a:miter lim="800000"/>
            <a:headEnd/>
            <a:tailEnd/>
          </a:ln>
        </p:spPr>
      </p:pic>
      <p:sp>
        <p:nvSpPr>
          <p:cNvPr id="1107" name="TextBox 34"/>
          <p:cNvSpPr txBox="1">
            <a:spLocks noChangeArrowheads="1"/>
          </p:cNvSpPr>
          <p:nvPr/>
        </p:nvSpPr>
        <p:spPr bwMode="auto">
          <a:xfrm>
            <a:off x="2945633" y="2133603"/>
            <a:ext cx="914162" cy="276225"/>
          </a:xfrm>
          <a:prstGeom prst="rect">
            <a:avLst/>
          </a:prstGeom>
          <a:noFill/>
          <a:ln w="9525">
            <a:noFill/>
            <a:miter lim="800000"/>
            <a:headEnd/>
            <a:tailEnd/>
          </a:ln>
        </p:spPr>
        <p:txBody>
          <a:bodyPr>
            <a:spAutoFit/>
          </a:bodyPr>
          <a:lstStyle/>
          <a:p>
            <a:pPr algn="ctr" fontAlgn="base">
              <a:spcBef>
                <a:spcPct val="0"/>
              </a:spcBef>
              <a:spcAft>
                <a:spcPct val="0"/>
              </a:spcAft>
            </a:pPr>
            <a:r>
              <a:rPr lang="en-US" sz="1200" b="1" smtClean="0">
                <a:solidFill>
                  <a:srgbClr val="993300"/>
                </a:solidFill>
                <a:latin typeface="Calibri" pitchFamily="34" charset="0"/>
              </a:rPr>
              <a:t>STPI</a:t>
            </a:r>
          </a:p>
        </p:txBody>
      </p:sp>
      <p:cxnSp>
        <p:nvCxnSpPr>
          <p:cNvPr id="102" name="Straight Connector 101"/>
          <p:cNvCxnSpPr/>
          <p:nvPr/>
        </p:nvCxnSpPr>
        <p:spPr>
          <a:xfrm>
            <a:off x="1828324" y="1447800"/>
            <a:ext cx="1210418" cy="685800"/>
          </a:xfrm>
          <a:prstGeom prst="line">
            <a:avLst/>
          </a:prstGeom>
          <a:ln w="635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rot="5400000" flipH="1" flipV="1">
            <a:off x="4963221" y="2655433"/>
            <a:ext cx="990600" cy="556539"/>
          </a:xfrm>
          <a:prstGeom prst="line">
            <a:avLst/>
          </a:prstGeom>
          <a:ln w="63500" cmpd="sng">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rot="16200000" flipV="1">
            <a:off x="2620243" y="3395671"/>
            <a:ext cx="295275" cy="50787"/>
          </a:xfrm>
          <a:prstGeom prst="line">
            <a:avLst/>
          </a:prstGeom>
          <a:ln w="63500" cmpd="sng">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a:endCxn id="14" idx="1"/>
          </p:cNvCxnSpPr>
          <p:nvPr/>
        </p:nvCxnSpPr>
        <p:spPr>
          <a:xfrm flipV="1">
            <a:off x="3961370" y="2198688"/>
            <a:ext cx="1165980" cy="87312"/>
          </a:xfrm>
          <a:prstGeom prst="line">
            <a:avLst/>
          </a:prstGeom>
          <a:ln w="63500" cmpd="sng">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28" name="TextBox 119"/>
          <p:cNvSpPr txBox="1">
            <a:spLocks noChangeArrowheads="1"/>
          </p:cNvSpPr>
          <p:nvPr/>
        </p:nvSpPr>
        <p:spPr bwMode="auto">
          <a:xfrm>
            <a:off x="6349" y="4567239"/>
            <a:ext cx="1726750" cy="261610"/>
          </a:xfrm>
          <a:prstGeom prst="rect">
            <a:avLst/>
          </a:prstGeom>
          <a:gradFill>
            <a:gsLst>
              <a:gs pos="0">
                <a:schemeClr val="bg1">
                  <a:lumMod val="95000"/>
                </a:schemeClr>
              </a:gs>
              <a:gs pos="49000">
                <a:schemeClr val="bg1">
                  <a:lumMod val="85000"/>
                </a:schemeClr>
              </a:gs>
              <a:gs pos="100000">
                <a:schemeClr val="bg1">
                  <a:lumMod val="95000"/>
                </a:schemeClr>
              </a:gs>
            </a:gsLst>
            <a:lin ang="16200000" scaled="0"/>
          </a:gradFill>
          <a:ln w="9525">
            <a:noFill/>
            <a:miter lim="800000"/>
            <a:headEnd/>
            <a:tailEnd/>
          </a:ln>
        </p:spPr>
        <p:txBody>
          <a:bodyPr>
            <a:spAutoFit/>
          </a:bodyPr>
          <a:lstStyle/>
          <a:p>
            <a:pPr>
              <a:defRPr/>
            </a:pPr>
            <a:r>
              <a:rPr lang="en-US" sz="1100" b="1" dirty="0">
                <a:solidFill>
                  <a:srgbClr val="000000"/>
                </a:solidFill>
              </a:rPr>
              <a:t>130 Mil. Internet Users</a:t>
            </a:r>
          </a:p>
        </p:txBody>
      </p:sp>
      <p:sp>
        <p:nvSpPr>
          <p:cNvPr id="129" name="TextBox 119"/>
          <p:cNvSpPr txBox="1">
            <a:spLocks noChangeArrowheads="1"/>
          </p:cNvSpPr>
          <p:nvPr/>
        </p:nvSpPr>
        <p:spPr bwMode="auto">
          <a:xfrm>
            <a:off x="0" y="5016501"/>
            <a:ext cx="1726750" cy="261610"/>
          </a:xfrm>
          <a:prstGeom prst="rect">
            <a:avLst/>
          </a:prstGeom>
          <a:gradFill>
            <a:gsLst>
              <a:gs pos="0">
                <a:schemeClr val="accent3">
                  <a:lumMod val="60000"/>
                  <a:lumOff val="40000"/>
                </a:schemeClr>
              </a:gs>
              <a:gs pos="50000">
                <a:srgbClr val="92D050"/>
              </a:gs>
              <a:gs pos="100000">
                <a:schemeClr val="accent3">
                  <a:lumMod val="60000"/>
                  <a:lumOff val="40000"/>
                </a:schemeClr>
              </a:gs>
            </a:gsLst>
            <a:lin ang="16200000" scaled="0"/>
          </a:gradFill>
          <a:ln w="9525">
            <a:noFill/>
            <a:miter lim="800000"/>
            <a:headEnd/>
            <a:tailEnd/>
          </a:ln>
        </p:spPr>
        <p:txBody>
          <a:bodyPr>
            <a:spAutoFit/>
          </a:bodyPr>
          <a:lstStyle/>
          <a:p>
            <a:pPr>
              <a:defRPr/>
            </a:pPr>
            <a:r>
              <a:rPr lang="en-US" sz="1100" b="1" dirty="0">
                <a:solidFill>
                  <a:srgbClr val="333300"/>
                </a:solidFill>
              </a:rPr>
              <a:t>601 Mil. Mobile Phones</a:t>
            </a:r>
          </a:p>
        </p:txBody>
      </p:sp>
      <p:pic>
        <p:nvPicPr>
          <p:cNvPr id="100" name="Picture 22"/>
          <p:cNvPicPr>
            <a:picLocks noChangeAspect="1" noChangeArrowheads="1"/>
          </p:cNvPicPr>
          <p:nvPr/>
        </p:nvPicPr>
        <p:blipFill>
          <a:blip r:embed="rId5" cstate="print">
            <a:duotone>
              <a:prstClr val="black"/>
              <a:schemeClr val="accent6">
                <a:tint val="45000"/>
                <a:satMod val="400000"/>
              </a:schemeClr>
            </a:duotone>
            <a:lum bright="14000"/>
          </a:blip>
          <a:srcRect/>
          <a:stretch>
            <a:fillRect/>
          </a:stretch>
        </p:blipFill>
        <p:spPr bwMode="auto">
          <a:xfrm>
            <a:off x="4773958" y="4038603"/>
            <a:ext cx="1461347" cy="591289"/>
          </a:xfrm>
          <a:prstGeom prst="rect">
            <a:avLst/>
          </a:prstGeom>
          <a:noFill/>
          <a:ln w="9525">
            <a:noFill/>
            <a:miter lim="800000"/>
            <a:headEnd/>
            <a:tailEnd/>
          </a:ln>
        </p:spPr>
      </p:pic>
      <p:sp>
        <p:nvSpPr>
          <p:cNvPr id="1115" name="TextBox 31"/>
          <p:cNvSpPr txBox="1">
            <a:spLocks noChangeArrowheads="1"/>
          </p:cNvSpPr>
          <p:nvPr/>
        </p:nvSpPr>
        <p:spPr bwMode="auto">
          <a:xfrm>
            <a:off x="5205644" y="4129091"/>
            <a:ext cx="806241" cy="276225"/>
          </a:xfrm>
          <a:prstGeom prst="rect">
            <a:avLst/>
          </a:prstGeom>
          <a:noFill/>
          <a:ln w="9525">
            <a:noFill/>
            <a:miter lim="800000"/>
            <a:headEnd/>
            <a:tailEnd/>
          </a:ln>
        </p:spPr>
        <p:txBody>
          <a:bodyPr>
            <a:spAutoFit/>
          </a:bodyPr>
          <a:lstStyle/>
          <a:p>
            <a:pPr fontAlgn="base">
              <a:spcBef>
                <a:spcPct val="0"/>
              </a:spcBef>
              <a:spcAft>
                <a:spcPct val="0"/>
              </a:spcAft>
            </a:pPr>
            <a:r>
              <a:rPr lang="en-US" sz="1200" b="1" smtClean="0">
                <a:solidFill>
                  <a:srgbClr val="993300"/>
                </a:solidFill>
                <a:latin typeface="Calibri" pitchFamily="34" charset="0"/>
              </a:rPr>
              <a:t>MTNL</a:t>
            </a:r>
          </a:p>
        </p:txBody>
      </p:sp>
      <p:cxnSp>
        <p:nvCxnSpPr>
          <p:cNvPr id="108" name="Straight Connector 107"/>
          <p:cNvCxnSpPr/>
          <p:nvPr/>
        </p:nvCxnSpPr>
        <p:spPr>
          <a:xfrm rot="16200000" flipH="1">
            <a:off x="5290269" y="3860826"/>
            <a:ext cx="152400" cy="203147"/>
          </a:xfrm>
          <a:prstGeom prst="line">
            <a:avLst/>
          </a:prstGeom>
          <a:ln w="63500" cmpd="sng">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a:stCxn id="100" idx="1"/>
          </p:cNvCxnSpPr>
          <p:nvPr/>
        </p:nvCxnSpPr>
        <p:spPr>
          <a:xfrm rot="10800000">
            <a:off x="3351927" y="4038603"/>
            <a:ext cx="1422030" cy="295275"/>
          </a:xfrm>
          <a:prstGeom prst="line">
            <a:avLst/>
          </a:prstGeom>
          <a:ln w="63500" cmpd="sng">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rot="5400000" flipH="1" flipV="1">
            <a:off x="5115512" y="3188782"/>
            <a:ext cx="1524000" cy="175638"/>
          </a:xfrm>
          <a:prstGeom prst="line">
            <a:avLst/>
          </a:prstGeom>
          <a:ln w="63500" cmpd="sng">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rot="10800000">
            <a:off x="3370973" y="2986088"/>
            <a:ext cx="812588" cy="533400"/>
          </a:xfrm>
          <a:prstGeom prst="line">
            <a:avLst/>
          </a:prstGeom>
          <a:ln w="63500" cmpd="sng">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a:stCxn id="94" idx="1"/>
          </p:cNvCxnSpPr>
          <p:nvPr/>
        </p:nvCxnSpPr>
        <p:spPr>
          <a:xfrm rot="10800000">
            <a:off x="3453500" y="2895603"/>
            <a:ext cx="2820783" cy="384175"/>
          </a:xfrm>
          <a:prstGeom prst="line">
            <a:avLst/>
          </a:prstGeom>
          <a:ln w="63500" cmpd="sng">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4164515" y="2667003"/>
            <a:ext cx="1422030" cy="584775"/>
          </a:xfrm>
          <a:prstGeom prst="rect">
            <a:avLst/>
          </a:prstGeom>
          <a:gradFill>
            <a:gsLst>
              <a:gs pos="0">
                <a:srgbClr val="E6DCAC"/>
              </a:gs>
              <a:gs pos="12000">
                <a:srgbClr val="EADD9E"/>
              </a:gs>
              <a:gs pos="30000">
                <a:srgbClr val="D8C684"/>
              </a:gs>
              <a:gs pos="45000">
                <a:srgbClr val="E6D78A"/>
              </a:gs>
              <a:gs pos="77000">
                <a:srgbClr val="D3BE73"/>
              </a:gs>
              <a:gs pos="100000">
                <a:srgbClr val="E6DCAC"/>
              </a:gs>
            </a:gsLst>
            <a:lin ang="5400000" scaled="0"/>
          </a:gradFill>
          <a:effectLst>
            <a:outerShdw blurRad="50800" dist="38100" dir="5400000" algn="t" rotWithShape="0">
              <a:prstClr val="black">
                <a:alpha val="40000"/>
              </a:prstClr>
            </a:outerShdw>
          </a:effectLst>
        </p:spPr>
        <p:txBody>
          <a:bodyPr>
            <a:spAutoFit/>
          </a:bodyPr>
          <a:lstStyle/>
          <a:p>
            <a:pPr algn="ctr">
              <a:defRPr/>
            </a:pPr>
            <a:r>
              <a:rPr lang="en-US" sz="1600" b="1" dirty="0">
                <a:solidFill>
                  <a:srgbClr val="993300"/>
                </a:solidFill>
              </a:rPr>
              <a:t>134 Major ISPs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1" y="0"/>
            <a:ext cx="10969943" cy="685800"/>
          </a:xfrm>
        </p:spPr>
        <p:txBody>
          <a:bodyPr/>
          <a:lstStyle/>
          <a:p>
            <a:pPr eaLnBrk="1" hangingPunct="1"/>
            <a:r>
              <a:rPr lang="en-US" sz="3200" smtClean="0"/>
              <a:t>Cyber Security Incidents</a:t>
            </a:r>
            <a:endParaRPr lang="en-IN" sz="3200" smtClean="0"/>
          </a:p>
        </p:txBody>
      </p:sp>
      <p:sp>
        <p:nvSpPr>
          <p:cNvPr id="5123" name="Content Placeholder 2"/>
          <p:cNvSpPr>
            <a:spLocks noGrp="1"/>
          </p:cNvSpPr>
          <p:nvPr>
            <p:ph idx="1"/>
          </p:nvPr>
        </p:nvSpPr>
        <p:spPr>
          <a:xfrm>
            <a:off x="304721" y="838200"/>
            <a:ext cx="11579384" cy="5410200"/>
          </a:xfrm>
        </p:spPr>
        <p:txBody>
          <a:bodyPr/>
          <a:lstStyle/>
          <a:p>
            <a:pPr eaLnBrk="1" hangingPunct="1"/>
            <a:r>
              <a:rPr lang="en-US" sz="2000" smtClean="0"/>
              <a:t>Web defacement</a:t>
            </a:r>
          </a:p>
          <a:p>
            <a:pPr eaLnBrk="1" hangingPunct="1"/>
            <a:r>
              <a:rPr lang="en-US" sz="2000" smtClean="0"/>
              <a:t>Website intrusion and malware propagation</a:t>
            </a:r>
          </a:p>
          <a:p>
            <a:pPr eaLnBrk="1" hangingPunct="1"/>
            <a:r>
              <a:rPr lang="en-US" sz="2000" smtClean="0"/>
              <a:t>Malicious Code</a:t>
            </a:r>
          </a:p>
          <a:p>
            <a:pPr lvl="1" eaLnBrk="1" hangingPunct="1"/>
            <a:r>
              <a:rPr lang="en-US" sz="2000" smtClean="0"/>
              <a:t>Botnets</a:t>
            </a:r>
          </a:p>
          <a:p>
            <a:pPr lvl="1" eaLnBrk="1" hangingPunct="1"/>
            <a:r>
              <a:rPr lang="en-US" sz="2000" smtClean="0"/>
              <a:t>Crimeware</a:t>
            </a:r>
          </a:p>
          <a:p>
            <a:pPr lvl="1" eaLnBrk="1" hangingPunct="1"/>
            <a:r>
              <a:rPr lang="en-US" sz="2000" smtClean="0"/>
              <a:t>Scareware (Rougue AV)</a:t>
            </a:r>
          </a:p>
          <a:p>
            <a:pPr eaLnBrk="1" hangingPunct="1"/>
            <a:r>
              <a:rPr lang="en-US" sz="2000" smtClean="0"/>
              <a:t>Data Theft and Data Manipulation</a:t>
            </a:r>
          </a:p>
          <a:p>
            <a:pPr lvl="1" eaLnBrk="1" hangingPunct="1"/>
            <a:r>
              <a:rPr lang="en-US" sz="2000" smtClean="0"/>
              <a:t>Identity Theft</a:t>
            </a:r>
          </a:p>
          <a:p>
            <a:pPr lvl="1" eaLnBrk="1" hangingPunct="1"/>
            <a:r>
              <a:rPr lang="en-US" sz="2000" smtClean="0"/>
              <a:t>Financial Frauds</a:t>
            </a:r>
          </a:p>
          <a:p>
            <a:pPr eaLnBrk="1" hangingPunct="1"/>
            <a:r>
              <a:rPr lang="en-US" sz="2000" smtClean="0"/>
              <a:t>Scanning and probing</a:t>
            </a:r>
          </a:p>
          <a:p>
            <a:pPr eaLnBrk="1" hangingPunct="1"/>
            <a:r>
              <a:rPr lang="en-US" sz="2000" smtClean="0"/>
              <a:t>Denial of Service</a:t>
            </a:r>
          </a:p>
          <a:p>
            <a:pPr eaLnBrk="1" hangingPunct="1"/>
            <a:r>
              <a:rPr lang="en-US" sz="2000" smtClean="0"/>
              <a:t>Distributed Denial of Service</a:t>
            </a:r>
          </a:p>
          <a:p>
            <a:pPr eaLnBrk="1" hangingPunct="1"/>
            <a:r>
              <a:rPr lang="en-US" sz="2000" smtClean="0"/>
              <a:t>Social engineering Scams</a:t>
            </a:r>
          </a:p>
          <a:p>
            <a:pPr eaLnBrk="1" hangingPunct="1"/>
            <a:r>
              <a:rPr lang="en-US" sz="2000" smtClean="0"/>
              <a:t>Spam</a:t>
            </a:r>
          </a:p>
          <a:p>
            <a:pPr eaLnBrk="1" hangingPunct="1"/>
            <a:r>
              <a:rPr lang="en-US" sz="2000" smtClean="0"/>
              <a:t>Targeted attacks</a:t>
            </a:r>
          </a:p>
          <a:p>
            <a:pPr eaLnBrk="1" hangingPunct="1"/>
            <a:endParaRPr lang="en-IN" sz="200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09441" y="152400"/>
            <a:ext cx="10258928" cy="533400"/>
          </a:xfrm>
        </p:spPr>
        <p:txBody>
          <a:bodyPr/>
          <a:lstStyle/>
          <a:p>
            <a:pPr eaLnBrk="1" hangingPunct="1"/>
            <a:r>
              <a:rPr lang="en-GB" sz="3200" smtClean="0"/>
              <a:t>Role of CERT-In</a:t>
            </a:r>
            <a:endParaRPr lang="en-US" sz="3200" smtClean="0"/>
          </a:p>
        </p:txBody>
      </p:sp>
      <p:sp>
        <p:nvSpPr>
          <p:cNvPr id="6147" name="Rectangle 3"/>
          <p:cNvSpPr>
            <a:spLocks noGrp="1" noChangeArrowheads="1"/>
          </p:cNvSpPr>
          <p:nvPr>
            <p:ph type="body" idx="1"/>
          </p:nvPr>
        </p:nvSpPr>
        <p:spPr>
          <a:xfrm>
            <a:off x="507868" y="1066800"/>
            <a:ext cx="11173090" cy="5181600"/>
          </a:xfrm>
        </p:spPr>
        <p:txBody>
          <a:bodyPr/>
          <a:lstStyle/>
          <a:p>
            <a:pPr marL="228600" indent="0" eaLnBrk="1" hangingPunct="1">
              <a:lnSpc>
                <a:spcPct val="90000"/>
              </a:lnSpc>
              <a:buFontTx/>
              <a:buNone/>
            </a:pPr>
            <a:endParaRPr lang="en-GB" sz="2600" smtClean="0"/>
          </a:p>
          <a:p>
            <a:pPr marL="228600" indent="0" algn="just" eaLnBrk="1" hangingPunct="1">
              <a:lnSpc>
                <a:spcPct val="90000"/>
              </a:lnSpc>
              <a:buFontTx/>
              <a:buNone/>
            </a:pPr>
            <a:r>
              <a:rPr lang="en-GB" sz="2800" smtClean="0"/>
              <a:t>CERT-IN was established in January 2004. It is a functional organisation under Department of Information Technology</a:t>
            </a:r>
          </a:p>
          <a:p>
            <a:pPr marL="228600" indent="0" algn="just" eaLnBrk="1" hangingPunct="1">
              <a:lnSpc>
                <a:spcPct val="90000"/>
              </a:lnSpc>
              <a:buFontTx/>
              <a:buNone/>
            </a:pPr>
            <a:endParaRPr lang="en-GB" sz="2800" smtClean="0"/>
          </a:p>
          <a:p>
            <a:pPr marL="228600" indent="0" algn="just" eaLnBrk="1" hangingPunct="1">
              <a:lnSpc>
                <a:spcPct val="90000"/>
              </a:lnSpc>
              <a:buFontTx/>
              <a:buNone/>
            </a:pPr>
            <a:r>
              <a:rPr lang="en-GB" sz="2800" smtClean="0"/>
              <a:t>Designated by IT (Amendment) Act 2008 as National Nodal Agency for responding to Cyber security incidents</a:t>
            </a:r>
            <a:endParaRPr lang="en-US" sz="280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sz="3200" smtClean="0"/>
              <a:t>Role of CERT-In</a:t>
            </a:r>
          </a:p>
        </p:txBody>
      </p:sp>
      <p:sp>
        <p:nvSpPr>
          <p:cNvPr id="7171" name="Rectangle 3"/>
          <p:cNvSpPr>
            <a:spLocks noGrp="1" noChangeArrowheads="1"/>
          </p:cNvSpPr>
          <p:nvPr>
            <p:ph type="body" idx="1"/>
          </p:nvPr>
        </p:nvSpPr>
        <p:spPr>
          <a:xfrm>
            <a:off x="507867" y="914400"/>
            <a:ext cx="10969943" cy="5257800"/>
          </a:xfrm>
        </p:spPr>
        <p:txBody>
          <a:bodyPr/>
          <a:lstStyle/>
          <a:p>
            <a:pPr eaLnBrk="1" hangingPunct="1">
              <a:buFontTx/>
              <a:buNone/>
            </a:pPr>
            <a:r>
              <a:rPr lang="en-GB" smtClean="0"/>
              <a:t>	 </a:t>
            </a:r>
            <a:r>
              <a:rPr lang="en-US" sz="2800" smtClean="0"/>
              <a:t>CERT-In performs the following roles:</a:t>
            </a:r>
          </a:p>
          <a:p>
            <a:pPr eaLnBrk="1" hangingPunct="1">
              <a:buFontTx/>
              <a:buNone/>
            </a:pPr>
            <a:endParaRPr lang="en-US" sz="2800" smtClean="0"/>
          </a:p>
          <a:p>
            <a:pPr lvl="1" eaLnBrk="1" hangingPunct="1">
              <a:buFont typeface="Wingdings" pitchFamily="2" charset="2"/>
              <a:buChar char="Ø"/>
            </a:pPr>
            <a:r>
              <a:rPr lang="en-US" smtClean="0"/>
              <a:t>  Computer Security Incident Response</a:t>
            </a:r>
          </a:p>
          <a:p>
            <a:pPr lvl="1" eaLnBrk="1" hangingPunct="1">
              <a:buFontTx/>
              <a:buNone/>
            </a:pPr>
            <a:endParaRPr lang="en-US" smtClean="0"/>
          </a:p>
          <a:p>
            <a:pPr lvl="1" eaLnBrk="1" hangingPunct="1">
              <a:buFont typeface="Wingdings" pitchFamily="2" charset="2"/>
              <a:buChar char="Ø"/>
            </a:pPr>
            <a:r>
              <a:rPr lang="en-US" smtClean="0"/>
              <a:t>  Computer Security Incident Prevention</a:t>
            </a:r>
          </a:p>
          <a:p>
            <a:pPr lvl="1" eaLnBrk="1" hangingPunct="1">
              <a:buFontTx/>
              <a:buNone/>
            </a:pPr>
            <a:endParaRPr lang="en-US" smtClean="0"/>
          </a:p>
          <a:p>
            <a:pPr lvl="1" eaLnBrk="1" hangingPunct="1">
              <a:buFont typeface="Wingdings" pitchFamily="2" charset="2"/>
              <a:buChar char="Ø"/>
            </a:pPr>
            <a:r>
              <a:rPr lang="en-US" smtClean="0"/>
              <a:t>  Security Quality Management Services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55507" y="88900"/>
            <a:ext cx="10969943" cy="533400"/>
          </a:xfrm>
        </p:spPr>
        <p:txBody>
          <a:bodyPr/>
          <a:lstStyle/>
          <a:p>
            <a:pPr eaLnBrk="1" hangingPunct="1"/>
            <a:r>
              <a:rPr lang="en-US" sz="3200" smtClean="0"/>
              <a:t>CERT-In Capabilities</a:t>
            </a:r>
          </a:p>
        </p:txBody>
      </p:sp>
      <p:sp>
        <p:nvSpPr>
          <p:cNvPr id="8195" name="Rectangle 3"/>
          <p:cNvSpPr>
            <a:spLocks noGrp="1" noChangeArrowheads="1"/>
          </p:cNvSpPr>
          <p:nvPr>
            <p:ph type="body" idx="1"/>
          </p:nvPr>
        </p:nvSpPr>
        <p:spPr/>
        <p:txBody>
          <a:bodyPr/>
          <a:lstStyle/>
          <a:p>
            <a:pPr eaLnBrk="1" hangingPunct="1">
              <a:lnSpc>
                <a:spcPct val="90000"/>
              </a:lnSpc>
            </a:pPr>
            <a:r>
              <a:rPr lang="en-US" smtClean="0"/>
              <a:t>Response to security incidents</a:t>
            </a:r>
          </a:p>
          <a:p>
            <a:pPr eaLnBrk="1" hangingPunct="1">
              <a:lnSpc>
                <a:spcPct val="90000"/>
              </a:lnSpc>
            </a:pPr>
            <a:r>
              <a:rPr lang="en-US" smtClean="0"/>
              <a:t>Analysis of security incidents</a:t>
            </a:r>
          </a:p>
          <a:p>
            <a:pPr eaLnBrk="1" hangingPunct="1">
              <a:lnSpc>
                <a:spcPct val="90000"/>
              </a:lnSpc>
            </a:pPr>
            <a:r>
              <a:rPr lang="en-US" smtClean="0"/>
              <a:t>Tracking vulnerabilities and threats</a:t>
            </a:r>
          </a:p>
          <a:p>
            <a:pPr eaLnBrk="1" hangingPunct="1">
              <a:lnSpc>
                <a:spcPct val="90000"/>
              </a:lnSpc>
            </a:pPr>
            <a:r>
              <a:rPr lang="en-US" smtClean="0"/>
              <a:t>Issuing Advisories, Vulnerability Notes, Alerts</a:t>
            </a:r>
          </a:p>
          <a:p>
            <a:pPr eaLnBrk="1" hangingPunct="1">
              <a:lnSpc>
                <a:spcPct val="90000"/>
              </a:lnSpc>
            </a:pPr>
            <a:r>
              <a:rPr lang="en-US" smtClean="0"/>
              <a:t>Risk Assessment</a:t>
            </a:r>
          </a:p>
          <a:p>
            <a:pPr eaLnBrk="1" hangingPunct="1">
              <a:lnSpc>
                <a:spcPct val="90000"/>
              </a:lnSpc>
            </a:pPr>
            <a:r>
              <a:rPr lang="en-US" smtClean="0"/>
              <a:t>Tracking and carrying out analysis of botnets</a:t>
            </a:r>
          </a:p>
          <a:p>
            <a:pPr eaLnBrk="1" hangingPunct="1">
              <a:lnSpc>
                <a:spcPct val="90000"/>
              </a:lnSpc>
            </a:pPr>
            <a:r>
              <a:rPr lang="en-US" smtClean="0"/>
              <a:t>Tracking of website defacements</a:t>
            </a:r>
          </a:p>
          <a:p>
            <a:pPr eaLnBrk="1" hangingPunct="1">
              <a:lnSpc>
                <a:spcPct val="90000"/>
              </a:lnSpc>
            </a:pPr>
            <a:r>
              <a:rPr lang="en-US" smtClean="0"/>
              <a:t>Tracking of open proxy servers</a:t>
            </a:r>
          </a:p>
          <a:p>
            <a:pPr eaLnBrk="1" hangingPunct="1">
              <a:lnSpc>
                <a:spcPct val="90000"/>
              </a:lnSpc>
            </a:pPr>
            <a:r>
              <a:rPr lang="en-US" smtClean="0"/>
              <a:t>Tracking of Botnets and mitigation</a:t>
            </a:r>
          </a:p>
          <a:p>
            <a:pPr eaLnBrk="1" hangingPunct="1">
              <a:lnSpc>
                <a:spcPct val="90000"/>
              </a:lnSpc>
            </a:pPr>
            <a:endParaRPr lang="en-US" smtClean="0"/>
          </a:p>
          <a:p>
            <a:pPr eaLnBrk="1" hangingPunct="1">
              <a:lnSpc>
                <a:spcPct val="90000"/>
              </a:lnSpc>
            </a:pPr>
            <a:endParaRPr lang="en-US" smtClean="0"/>
          </a:p>
          <a:p>
            <a:pPr eaLnBrk="1" hangingPunct="1">
              <a:lnSpc>
                <a:spcPct val="90000"/>
              </a:lnSpc>
            </a:pPr>
            <a:endParaRPr lang="en-US"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5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4_Default Design">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Default Design">
  <a:themeElements>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xml><?xml version="1.0" encoding="utf-8"?>
<a:themeOverride xmlns:a="http://schemas.openxmlformats.org/drawingml/2006/main">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3.xml><?xml version="1.0" encoding="utf-8"?>
<a:themeOverride xmlns:a="http://schemas.openxmlformats.org/drawingml/2006/main">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4.xml><?xml version="1.0" encoding="utf-8"?>
<a:themeOverride xmlns:a="http://schemas.openxmlformats.org/drawingml/2006/main">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5.xml><?xml version="1.0" encoding="utf-8"?>
<a:themeOverride xmlns:a="http://schemas.openxmlformats.org/drawingml/2006/main">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6.xml><?xml version="1.0" encoding="utf-8"?>
<a:themeOverride xmlns:a="http://schemas.openxmlformats.org/drawingml/2006/main">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0F09A44C-857D-42FD-9219-94A36248C2C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1163</Words>
  <Application>Microsoft Office PowerPoint</Application>
  <PresentationFormat>Custom</PresentationFormat>
  <Paragraphs>297</Paragraphs>
  <Slides>42</Slides>
  <Notes>1</Notes>
  <HiddenSlides>0</HiddenSlides>
  <MMClips>0</MMClips>
  <ScaleCrop>false</ScaleCrop>
  <HeadingPairs>
    <vt:vector size="6" baseType="variant">
      <vt:variant>
        <vt:lpstr>Theme</vt:lpstr>
      </vt:variant>
      <vt:variant>
        <vt:i4>3</vt:i4>
      </vt:variant>
      <vt:variant>
        <vt:lpstr>Embedded OLE Servers</vt:lpstr>
      </vt:variant>
      <vt:variant>
        <vt:i4>3</vt:i4>
      </vt:variant>
      <vt:variant>
        <vt:lpstr>Slide Titles</vt:lpstr>
      </vt:variant>
      <vt:variant>
        <vt:i4>42</vt:i4>
      </vt:variant>
    </vt:vector>
  </HeadingPairs>
  <TitlesOfParts>
    <vt:vector size="48" baseType="lpstr">
      <vt:lpstr>5_Default Design</vt:lpstr>
      <vt:lpstr>1_Default Design</vt:lpstr>
      <vt:lpstr>2_Default Design</vt:lpstr>
      <vt:lpstr>Visio</vt:lpstr>
      <vt:lpstr>Photo Editor Photo</vt:lpstr>
      <vt:lpstr>Bitmap Image</vt:lpstr>
      <vt:lpstr>PowerPoint Presentation</vt:lpstr>
      <vt:lpstr>About Me</vt:lpstr>
      <vt:lpstr>Topics of Discussion</vt:lpstr>
      <vt:lpstr>Cyber Security – Role of CERT-In</vt:lpstr>
      <vt:lpstr>PowerPoint Presentation</vt:lpstr>
      <vt:lpstr>Cyber Security Incidents</vt:lpstr>
      <vt:lpstr>Role of CERT-In</vt:lpstr>
      <vt:lpstr>Role of CERT-In</vt:lpstr>
      <vt:lpstr>CERT-In Capabilities</vt:lpstr>
      <vt:lpstr>Promoting Best Practices</vt:lpstr>
      <vt:lpstr>PowerPoint Presentation</vt:lpstr>
      <vt:lpstr>PowerPoint Presentation</vt:lpstr>
      <vt:lpstr>PowerPoint Presentation</vt:lpstr>
      <vt:lpstr>Process Empanelment</vt:lpstr>
      <vt:lpstr>Documentation Round</vt:lpstr>
      <vt:lpstr>Offline VA/PT PST </vt:lpstr>
      <vt:lpstr>Vulnerability Assessment </vt:lpstr>
      <vt:lpstr>Real-Time Challenges/Penetration</vt:lpstr>
      <vt:lpstr> Personal Interaction Session(PIS) </vt:lpstr>
      <vt:lpstr>PowerPoint Presentation</vt:lpstr>
      <vt:lpstr>Crisis Management Plan(CMP)</vt:lpstr>
      <vt:lpstr>Training</vt:lpstr>
      <vt:lpstr>Areas/Topics : Training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Attacks</vt:lpstr>
      <vt:lpstr>XSS Vulnerability</vt:lpstr>
      <vt:lpstr>Persistent XSS</vt:lpstr>
      <vt:lpstr>SQL Injection</vt:lpstr>
      <vt:lpstr>  Demo :  0Wn3d and Xp0s3d </vt:lpstr>
      <vt:lpstr>Security Integration Within SDLC</vt:lpstr>
      <vt:lpstr>PowerPoint Presentation</vt:lpstr>
      <vt:lpstr>Thank You!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2013-02-13T13:42:16Z</dcterms:created>
  <dcterms:modified xsi:type="dcterms:W3CDTF">2013-09-21T08:03:30Z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TC028048469991</vt:lpwstr>
  </property>
</Properties>
</file>